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36" r:id="rId3"/>
    <p:sldMasterId id="2147483744" r:id="rId4"/>
    <p:sldMasterId id="2147483751" r:id="rId5"/>
  </p:sldMasterIdLst>
  <p:notesMasterIdLst>
    <p:notesMasterId r:id="rId64"/>
  </p:notesMasterIdLst>
  <p:sldIdLst>
    <p:sldId id="405" r:id="rId6"/>
    <p:sldId id="496" r:id="rId7"/>
    <p:sldId id="498" r:id="rId8"/>
    <p:sldId id="1897" r:id="rId9"/>
    <p:sldId id="1907" r:id="rId10"/>
    <p:sldId id="1902" r:id="rId11"/>
    <p:sldId id="335" r:id="rId12"/>
    <p:sldId id="1880" r:id="rId13"/>
    <p:sldId id="1881" r:id="rId14"/>
    <p:sldId id="337" r:id="rId15"/>
    <p:sldId id="338" r:id="rId16"/>
    <p:sldId id="339" r:id="rId17"/>
    <p:sldId id="1882" r:id="rId18"/>
    <p:sldId id="1908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1905" r:id="rId27"/>
    <p:sldId id="1906" r:id="rId28"/>
    <p:sldId id="348" r:id="rId29"/>
    <p:sldId id="1911" r:id="rId30"/>
    <p:sldId id="257" r:id="rId31"/>
    <p:sldId id="261" r:id="rId32"/>
    <p:sldId id="262" r:id="rId33"/>
    <p:sldId id="260" r:id="rId34"/>
    <p:sldId id="263" r:id="rId35"/>
    <p:sldId id="264" r:id="rId36"/>
    <p:sldId id="274" r:id="rId37"/>
    <p:sldId id="275" r:id="rId38"/>
    <p:sldId id="1909" r:id="rId39"/>
    <p:sldId id="277" r:id="rId40"/>
    <p:sldId id="278" r:id="rId41"/>
    <p:sldId id="279" r:id="rId42"/>
    <p:sldId id="1888" r:id="rId43"/>
    <p:sldId id="258" r:id="rId44"/>
    <p:sldId id="280" r:id="rId45"/>
    <p:sldId id="281" r:id="rId46"/>
    <p:sldId id="1873" r:id="rId47"/>
    <p:sldId id="286" r:id="rId48"/>
    <p:sldId id="287" r:id="rId49"/>
    <p:sldId id="288" r:id="rId50"/>
    <p:sldId id="289" r:id="rId51"/>
    <p:sldId id="1869" r:id="rId52"/>
    <p:sldId id="1870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1867" r:id="rId61"/>
    <p:sldId id="1868" r:id="rId62"/>
    <p:sldId id="513" r:id="rId63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0C9B5-BEF4-AA4C-90B9-EF63677E0415}" v="294" dt="2022-04-06T17:07:34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912"/>
  </p:normalViewPr>
  <p:slideViewPr>
    <p:cSldViewPr snapToGrid="0">
      <p:cViewPr varScale="1">
        <p:scale>
          <a:sx n="98" d="100"/>
          <a:sy n="98" d="100"/>
        </p:scale>
        <p:origin x="2208" y="20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0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0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00CA1F27-D093-4D53-B6B8-BE23297B15CE}"/>
    <pc:docChg chg="delSld delMainMaster">
      <pc:chgData name="Khattab, Sherif" userId="c83b1e15-36f3-4f46-aceb-05aac24c545e" providerId="ADAL" clId="{00CA1F27-D093-4D53-B6B8-BE23297B15CE}" dt="2022-03-30T16:28:53.493" v="1" actId="2696"/>
      <pc:docMkLst>
        <pc:docMk/>
      </pc:docMkLst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550773723" sldId="315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00CA1F27-D093-4D53-B6B8-BE23297B15CE}" dt="2022-03-30T16:28:53.493" v="1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00CA1F27-D093-4D53-B6B8-BE23297B15CE}" dt="2022-03-30T16:28:53.493" v="1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00CA1F27-D093-4D53-B6B8-BE23297B15CE}" dt="2022-03-30T16:28:53.493" v="1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00CA1F27-D093-4D53-B6B8-BE23297B15CE}" dt="2022-03-30T16:28:53.493" v="1" actId="2696"/>
        <pc:sldMkLst>
          <pc:docMk/>
          <pc:sldMk cId="3376497392" sldId="327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818822250" sldId="1861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198389007" sldId="1862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90637708" sldId="1863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215227947" sldId="1864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545830374" sldId="1865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25597218" sldId="1873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053293589" sldId="1891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1361768825" sldId="1892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3051308226" sldId="1893"/>
        </pc:sldMkLst>
      </pc:sldChg>
      <pc:sldChg chg="del">
        <pc:chgData name="Khattab, Sherif" userId="c83b1e15-36f3-4f46-aceb-05aac24c545e" providerId="ADAL" clId="{00CA1F27-D093-4D53-B6B8-BE23297B15CE}" dt="2022-03-28T16:21:02.997" v="0" actId="2696"/>
        <pc:sldMkLst>
          <pc:docMk/>
          <pc:sldMk cId="2599791245" sldId="1895"/>
        </pc:sldMkLst>
      </pc:sldChg>
      <pc:sldMasterChg chg="del delSldLayout">
        <pc:chgData name="Khattab, Sherif" userId="c83b1e15-36f3-4f46-aceb-05aac24c545e" providerId="ADAL" clId="{00CA1F27-D093-4D53-B6B8-BE23297B15CE}" dt="2022-03-30T16:28:53.493" v="1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0CA1F27-D093-4D53-B6B8-BE23297B15CE}" dt="2022-03-30T16:28:53.493" v="1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1607E2B-662B-4482-9651-553F1764D87B}"/>
    <pc:docChg chg="custSel addSld delSld modSld">
      <pc:chgData name="Khattab, Sherif" userId="c83b1e15-36f3-4f46-aceb-05aac24c545e" providerId="ADAL" clId="{01607E2B-662B-4482-9651-553F1764D87B}" dt="2021-04-08T16:41:01.114" v="278" actId="47"/>
      <pc:docMkLst>
        <pc:docMk/>
      </pc:docMkLst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73104949" sldId="258"/>
        </pc:sldMkLst>
      </pc:sldChg>
      <pc:sldChg chg="addSp delSp modSp mod">
        <pc:chgData name="Khattab, Sherif" userId="c83b1e15-36f3-4f46-aceb-05aac24c545e" providerId="ADAL" clId="{01607E2B-662B-4482-9651-553F1764D87B}" dt="2021-04-08T16:40:03.605" v="269" actId="1076"/>
        <pc:sldMkLst>
          <pc:docMk/>
          <pc:sldMk cId="331398946" sldId="264"/>
        </pc:sldMkLst>
        <pc:picChg chg="add del mod">
          <ac:chgData name="Khattab, Sherif" userId="c83b1e15-36f3-4f46-aceb-05aac24c545e" providerId="ADAL" clId="{01607E2B-662B-4482-9651-553F1764D87B}" dt="2021-04-08T16:39:39.304" v="255" actId="478"/>
          <ac:picMkLst>
            <pc:docMk/>
            <pc:sldMk cId="331398946" sldId="264"/>
            <ac:picMk id="4" creationId="{9A7E3FD0-A844-4C03-9907-2451ACBE603D}"/>
          </ac:picMkLst>
        </pc:picChg>
        <pc:picChg chg="add mod">
          <ac:chgData name="Khattab, Sherif" userId="c83b1e15-36f3-4f46-aceb-05aac24c545e" providerId="ADAL" clId="{01607E2B-662B-4482-9651-553F1764D87B}" dt="2021-04-08T16:40:03.605" v="269" actId="1076"/>
          <ac:picMkLst>
            <pc:docMk/>
            <pc:sldMk cId="331398946" sldId="264"/>
            <ac:picMk id="7" creationId="{FD1520F9-373E-4FC6-BB91-131B01CE02EC}"/>
          </ac:picMkLst>
        </pc:picChg>
        <pc:inkChg chg="add del">
          <ac:chgData name="Khattab, Sherif" userId="c83b1e15-36f3-4f46-aceb-05aac24c545e" providerId="ADAL" clId="{01607E2B-662B-4482-9651-553F1764D87B}" dt="2021-04-08T16:37:08.448" v="224"/>
          <ac:inkMkLst>
            <pc:docMk/>
            <pc:sldMk cId="331398946" sldId="264"/>
            <ac:inkMk id="2" creationId="{1B949C20-B46E-47EF-A4AA-CD0D1169B636}"/>
          </ac:inkMkLst>
        </pc:inkChg>
        <pc:inkChg chg="add del">
          <ac:chgData name="Khattab, Sherif" userId="c83b1e15-36f3-4f46-aceb-05aac24c545e" providerId="ADAL" clId="{01607E2B-662B-4482-9651-553F1764D87B}" dt="2021-04-08T16:39:41.476" v="257"/>
          <ac:inkMkLst>
            <pc:docMk/>
            <pc:sldMk cId="331398946" sldId="264"/>
            <ac:inkMk id="5" creationId="{D1545EB0-7CAE-4260-9F28-2B4B14F8AD4C}"/>
          </ac:inkMkLst>
        </pc:inkChg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125131373" sldId="29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323645996" sldId="335"/>
        </pc:sldMkLst>
      </pc:sldChg>
      <pc:sldChg chg="addSp modSp mod">
        <pc:chgData name="Khattab, Sherif" userId="c83b1e15-36f3-4f46-aceb-05aac24c545e" providerId="ADAL" clId="{01607E2B-662B-4482-9651-553F1764D87B}" dt="2021-04-08T16:36:45.007" v="222" actId="1076"/>
        <pc:sldMkLst>
          <pc:docMk/>
          <pc:sldMk cId="3516466948" sldId="339"/>
        </pc:sldMkLst>
        <pc:picChg chg="add mod">
          <ac:chgData name="Khattab, Sherif" userId="c83b1e15-36f3-4f46-aceb-05aac24c545e" providerId="ADAL" clId="{01607E2B-662B-4482-9651-553F1764D87B}" dt="2021-04-08T16:36:45.007" v="222" actId="1076"/>
          <ac:picMkLst>
            <pc:docMk/>
            <pc:sldMk cId="3516466948" sldId="339"/>
            <ac:picMk id="3" creationId="{F4D6A9CC-BA8C-46BB-9A21-5E8979AAB814}"/>
          </ac:picMkLst>
        </pc:picChg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01607E2B-662B-4482-9651-553F1764D87B}" dt="2021-04-08T16:41:01.114" v="278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01607E2B-662B-4482-9651-553F1764D87B}" dt="2021-04-08T16:34:36.639" v="119" actId="20577"/>
        <pc:sldMkLst>
          <pc:docMk/>
          <pc:sldMk cId="2734493688" sldId="1867"/>
        </pc:sldMkLst>
        <pc:spChg chg="mod">
          <ac:chgData name="Khattab, Sherif" userId="c83b1e15-36f3-4f46-aceb-05aac24c545e" providerId="ADAL" clId="{01607E2B-662B-4482-9651-553F1764D87B}" dt="2021-04-08T16:34:01.997" v="15" actId="20577"/>
          <ac:spMkLst>
            <pc:docMk/>
            <pc:sldMk cId="2734493688" sldId="1867"/>
            <ac:spMk id="2" creationId="{5A21EEDE-553C-42EA-A02C-D8B89C4F23D6}"/>
          </ac:spMkLst>
        </pc:spChg>
        <pc:spChg chg="mod">
          <ac:chgData name="Khattab, Sherif" userId="c83b1e15-36f3-4f46-aceb-05aac24c545e" providerId="ADAL" clId="{01607E2B-662B-4482-9651-553F1764D87B}" dt="2021-04-08T16:34:36.639" v="119" actId="20577"/>
          <ac:spMkLst>
            <pc:docMk/>
            <pc:sldMk cId="2734493688" sldId="1867"/>
            <ac:spMk id="3" creationId="{4A9C0D36-9801-423C-A45B-B3515EDBBE5C}"/>
          </ac:spMkLst>
        </pc:spChg>
        <pc:picChg chg="add mod">
          <ac:chgData name="Khattab, Sherif" userId="c83b1e15-36f3-4f46-aceb-05aac24c545e" providerId="ADAL" clId="{01607E2B-662B-4482-9651-553F1764D87B}" dt="2021-04-08T16:34:10.809" v="21" actId="1076"/>
          <ac:picMkLst>
            <pc:docMk/>
            <pc:sldMk cId="2734493688" sldId="1867"/>
            <ac:picMk id="7" creationId="{533477EC-FB49-423E-9567-A2F6DAA7ABC4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5:13.922" v="143" actId="1076"/>
        <pc:sldMkLst>
          <pc:docMk/>
          <pc:sldMk cId="1977779080" sldId="1868"/>
        </pc:sldMkLst>
        <pc:spChg chg="mod">
          <ac:chgData name="Khattab, Sherif" userId="c83b1e15-36f3-4f46-aceb-05aac24c545e" providerId="ADAL" clId="{01607E2B-662B-4482-9651-553F1764D87B}" dt="2021-04-08T16:35:07.407" v="140" actId="20577"/>
          <ac:spMkLst>
            <pc:docMk/>
            <pc:sldMk cId="1977779080" sldId="1868"/>
            <ac:spMk id="2" creationId="{16274F39-DB42-415A-B677-9B99FD33B65E}"/>
          </ac:spMkLst>
        </pc:spChg>
        <pc:picChg chg="add mod">
          <ac:chgData name="Khattab, Sherif" userId="c83b1e15-36f3-4f46-aceb-05aac24c545e" providerId="ADAL" clId="{01607E2B-662B-4482-9651-553F1764D87B}" dt="2021-04-08T16:35:13.922" v="143" actId="1076"/>
          <ac:picMkLst>
            <pc:docMk/>
            <pc:sldMk cId="1977779080" sldId="1868"/>
            <ac:picMk id="7" creationId="{66587FB9-F508-4B2E-BBEB-16227F59DFBE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5:50.454" v="187" actId="1076"/>
        <pc:sldMkLst>
          <pc:docMk/>
          <pc:sldMk cId="2906129988" sldId="1869"/>
        </pc:sldMkLst>
        <pc:spChg chg="mod">
          <ac:chgData name="Khattab, Sherif" userId="c83b1e15-36f3-4f46-aceb-05aac24c545e" providerId="ADAL" clId="{01607E2B-662B-4482-9651-553F1764D87B}" dt="2021-04-08T16:35:45.719" v="184" actId="20577"/>
          <ac:spMkLst>
            <pc:docMk/>
            <pc:sldMk cId="2906129988" sldId="1869"/>
            <ac:spMk id="2" creationId="{CB879DAE-535E-4EFE-A71A-38C4B1B0C956}"/>
          </ac:spMkLst>
        </pc:spChg>
        <pc:picChg chg="add mod">
          <ac:chgData name="Khattab, Sherif" userId="c83b1e15-36f3-4f46-aceb-05aac24c545e" providerId="ADAL" clId="{01607E2B-662B-4482-9651-553F1764D87B}" dt="2021-04-08T16:35:50.454" v="187" actId="1076"/>
          <ac:picMkLst>
            <pc:docMk/>
            <pc:sldMk cId="2906129988" sldId="1869"/>
            <ac:picMk id="7" creationId="{242015AA-643D-460E-A13A-252B86C6D161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6:13.399" v="204" actId="1076"/>
        <pc:sldMkLst>
          <pc:docMk/>
          <pc:sldMk cId="56154017" sldId="1870"/>
        </pc:sldMkLst>
        <pc:spChg chg="mod">
          <ac:chgData name="Khattab, Sherif" userId="c83b1e15-36f3-4f46-aceb-05aac24c545e" providerId="ADAL" clId="{01607E2B-662B-4482-9651-553F1764D87B}" dt="2021-04-08T16:36:08.729" v="201" actId="20577"/>
          <ac:spMkLst>
            <pc:docMk/>
            <pc:sldMk cId="56154017" sldId="1870"/>
            <ac:spMk id="2" creationId="{F1A4D850-58A3-42F8-A217-CA0955886BCF}"/>
          </ac:spMkLst>
        </pc:spChg>
        <pc:picChg chg="add mod">
          <ac:chgData name="Khattab, Sherif" userId="c83b1e15-36f3-4f46-aceb-05aac24c545e" providerId="ADAL" clId="{01607E2B-662B-4482-9651-553F1764D87B}" dt="2021-04-08T16:36:13.399" v="204" actId="1076"/>
          <ac:picMkLst>
            <pc:docMk/>
            <pc:sldMk cId="56154017" sldId="1870"/>
            <ac:picMk id="7" creationId="{2FBACFC3-BB2F-413E-A451-CB0215BAF091}"/>
          </ac:picMkLst>
        </pc:picChg>
      </pc:sldChg>
      <pc:sldChg chg="addSp modSp new mod">
        <pc:chgData name="Khattab, Sherif" userId="c83b1e15-36f3-4f46-aceb-05aac24c545e" providerId="ADAL" clId="{01607E2B-662B-4482-9651-553F1764D87B}" dt="2021-04-08T16:39:15.859" v="254" actId="1076"/>
        <pc:sldMkLst>
          <pc:docMk/>
          <pc:sldMk cId="2170317430" sldId="1871"/>
        </pc:sldMkLst>
        <pc:spChg chg="mod">
          <ac:chgData name="Khattab, Sherif" userId="c83b1e15-36f3-4f46-aceb-05aac24c545e" providerId="ADAL" clId="{01607E2B-662B-4482-9651-553F1764D87B}" dt="2021-04-08T16:36:18.925" v="218" actId="20577"/>
          <ac:spMkLst>
            <pc:docMk/>
            <pc:sldMk cId="2170317430" sldId="1871"/>
            <ac:spMk id="2" creationId="{6DDDB515-37F8-4155-9884-343BCC9D5DE2}"/>
          </ac:spMkLst>
        </pc:spChg>
        <pc:picChg chg="add mod">
          <ac:chgData name="Khattab, Sherif" userId="c83b1e15-36f3-4f46-aceb-05aac24c545e" providerId="ADAL" clId="{01607E2B-662B-4482-9651-553F1764D87B}" dt="2021-04-08T16:39:15.859" v="254" actId="1076"/>
          <ac:picMkLst>
            <pc:docMk/>
            <pc:sldMk cId="2170317430" sldId="1871"/>
            <ac:picMk id="7" creationId="{9CF70082-EEB4-49D5-8FE3-7620E3833119}"/>
          </ac:picMkLst>
        </pc:picChg>
      </pc:sldChg>
      <pc:sldChg chg="addSp delSp modSp new mod">
        <pc:chgData name="Khattab, Sherif" userId="c83b1e15-36f3-4f46-aceb-05aac24c545e" providerId="ADAL" clId="{01607E2B-662B-4482-9651-553F1764D87B}" dt="2021-04-08T16:40:36.525" v="277" actId="1076"/>
        <pc:sldMkLst>
          <pc:docMk/>
          <pc:sldMk cId="3238271961" sldId="1872"/>
        </pc:sldMkLst>
        <pc:spChg chg="mod">
          <ac:chgData name="Khattab, Sherif" userId="c83b1e15-36f3-4f46-aceb-05aac24c545e" providerId="ADAL" clId="{01607E2B-662B-4482-9651-553F1764D87B}" dt="2021-04-08T16:38:22.517" v="246" actId="20577"/>
          <ac:spMkLst>
            <pc:docMk/>
            <pc:sldMk cId="3238271961" sldId="1872"/>
            <ac:spMk id="3" creationId="{DA02C75A-D687-4F42-9CB3-70C8F0494B6F}"/>
          </ac:spMkLst>
        </pc:spChg>
        <pc:picChg chg="add del mod">
          <ac:chgData name="Khattab, Sherif" userId="c83b1e15-36f3-4f46-aceb-05aac24c545e" providerId="ADAL" clId="{01607E2B-662B-4482-9651-553F1764D87B}" dt="2021-04-08T16:40:27.904" v="270" actId="478"/>
          <ac:picMkLst>
            <pc:docMk/>
            <pc:sldMk cId="3238271961" sldId="1872"/>
            <ac:picMk id="6" creationId="{A403AF19-47D9-4119-AD0A-43C0A53F82FF}"/>
          </ac:picMkLst>
        </pc:picChg>
        <pc:picChg chg="add mod">
          <ac:chgData name="Khattab, Sherif" userId="c83b1e15-36f3-4f46-aceb-05aac24c545e" providerId="ADAL" clId="{01607E2B-662B-4482-9651-553F1764D87B}" dt="2021-04-08T16:40:36.525" v="277" actId="1076"/>
          <ac:picMkLst>
            <pc:docMk/>
            <pc:sldMk cId="3238271961" sldId="1872"/>
            <ac:picMk id="8" creationId="{468A2F0C-D9B6-46A2-ADF3-31D5A4C753EA}"/>
          </ac:picMkLst>
        </pc:pic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16914DAF-6B8A-8B45-A7E7-F7CD50A95C87}"/>
    <pc:docChg chg="modSld">
      <pc:chgData name="Khattab, Sherif" userId="c83b1e15-36f3-4f46-aceb-05aac24c545e" providerId="ADAL" clId="{16914DAF-6B8A-8B45-A7E7-F7CD50A95C87}" dt="2021-09-01T05:52:14.787" v="0"/>
      <pc:docMkLst>
        <pc:docMk/>
      </pc:docMkLst>
      <pc:sldChg chg="modSp">
        <pc:chgData name="Khattab, Sherif" userId="c83b1e15-36f3-4f46-aceb-05aac24c545e" providerId="ADAL" clId="{16914DAF-6B8A-8B45-A7E7-F7CD50A95C87}" dt="2021-09-01T05:52:14.787" v="0"/>
        <pc:sldMkLst>
          <pc:docMk/>
          <pc:sldMk cId="1894775455" sldId="405"/>
        </pc:sldMkLst>
        <pc:spChg chg="mod">
          <ac:chgData name="Khattab, Sherif" userId="c83b1e15-36f3-4f46-aceb-05aac24c545e" providerId="ADAL" clId="{16914DAF-6B8A-8B45-A7E7-F7CD50A95C87}" dt="2021-09-01T05:52:14.787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9370C9B5-BEF4-AA4C-90B9-EF63677E0415}"/>
    <pc:docChg chg="undo custSel addSld delSld modSld sldOrd">
      <pc:chgData name="Khattab, Sherif" userId="c83b1e15-36f3-4f46-aceb-05aac24c545e" providerId="ADAL" clId="{9370C9B5-BEF4-AA4C-90B9-EF63677E0415}" dt="2022-04-06T17:07:34.291" v="831"/>
      <pc:docMkLst>
        <pc:docMk/>
      </pc:docMkLst>
      <pc:sldChg chg="modSp add del mod modAnim">
        <pc:chgData name="Khattab, Sherif" userId="c83b1e15-36f3-4f46-aceb-05aac24c545e" providerId="ADAL" clId="{9370C9B5-BEF4-AA4C-90B9-EF63677E0415}" dt="2022-04-06T16:46:32.511" v="800" actId="20577"/>
        <pc:sldMkLst>
          <pc:docMk/>
          <pc:sldMk cId="3224219627" sldId="257"/>
        </pc:sldMkLst>
        <pc:spChg chg="mod">
          <ac:chgData name="Khattab, Sherif" userId="c83b1e15-36f3-4f46-aceb-05aac24c545e" providerId="ADAL" clId="{9370C9B5-BEF4-AA4C-90B9-EF63677E0415}" dt="2022-04-06T16:46:32.511" v="800" actId="20577"/>
          <ac:spMkLst>
            <pc:docMk/>
            <pc:sldMk cId="3224219627" sldId="257"/>
            <ac:spMk id="43" creationId="{00000000-0000-0000-0000-000000000000}"/>
          </ac:spMkLst>
        </pc:spChg>
        <pc:spChg chg="mod">
          <ac:chgData name="Khattab, Sherif" userId="c83b1e15-36f3-4f46-aceb-05aac24c545e" providerId="ADAL" clId="{9370C9B5-BEF4-AA4C-90B9-EF63677E0415}" dt="2022-04-06T16:44:08.641" v="557" actId="20577"/>
          <ac:spMkLst>
            <pc:docMk/>
            <pc:sldMk cId="3224219627" sldId="257"/>
            <ac:spMk id="44" creationId="{00000000-0000-0000-0000-000000000000}"/>
          </ac:spMkLst>
        </pc:spChg>
      </pc:sldChg>
      <pc:sldChg chg="modSp add del modAnim">
        <pc:chgData name="Khattab, Sherif" userId="c83b1e15-36f3-4f46-aceb-05aac24c545e" providerId="ADAL" clId="{9370C9B5-BEF4-AA4C-90B9-EF63677E0415}" dt="2022-04-06T16:50:01.398" v="808" actId="20577"/>
        <pc:sldMkLst>
          <pc:docMk/>
          <pc:sldMk cId="3673104949" sldId="258"/>
        </pc:sldMkLst>
        <pc:spChg chg="mod">
          <ac:chgData name="Khattab, Sherif" userId="c83b1e15-36f3-4f46-aceb-05aac24c545e" providerId="ADAL" clId="{9370C9B5-BEF4-AA4C-90B9-EF63677E0415}" dt="2022-04-06T16:50:01.398" v="808" actId="20577"/>
          <ac:spMkLst>
            <pc:docMk/>
            <pc:sldMk cId="3673104949" sldId="258"/>
            <ac:spMk id="52" creationId="{00000000-0000-0000-0000-000000000000}"/>
          </ac:spMkLst>
        </pc:spChg>
      </pc:sldChg>
      <pc:sldChg chg="add del">
        <pc:chgData name="Khattab, Sherif" userId="c83b1e15-36f3-4f46-aceb-05aac24c545e" providerId="ADAL" clId="{9370C9B5-BEF4-AA4C-90B9-EF63677E0415}" dt="2022-04-06T16:46:50.337" v="801" actId="2696"/>
        <pc:sldMkLst>
          <pc:docMk/>
          <pc:sldMk cId="138091996" sldId="259"/>
        </pc:sldMkLst>
      </pc:sldChg>
      <pc:sldChg chg="modSp add del modAnim">
        <pc:chgData name="Khattab, Sherif" userId="c83b1e15-36f3-4f46-aceb-05aac24c545e" providerId="ADAL" clId="{9370C9B5-BEF4-AA4C-90B9-EF63677E0415}" dt="2022-04-06T16:47:25.063" v="804" actId="20577"/>
        <pc:sldMkLst>
          <pc:docMk/>
          <pc:sldMk cId="451020739" sldId="260"/>
        </pc:sldMkLst>
        <pc:spChg chg="mod">
          <ac:chgData name="Khattab, Sherif" userId="c83b1e15-36f3-4f46-aceb-05aac24c545e" providerId="ADAL" clId="{9370C9B5-BEF4-AA4C-90B9-EF63677E0415}" dt="2022-04-06T16:47:25.063" v="804" actId="20577"/>
          <ac:spMkLst>
            <pc:docMk/>
            <pc:sldMk cId="451020739" sldId="260"/>
            <ac:spMk id="61" creationId="{00000000-0000-0000-0000-000000000000}"/>
          </ac:spMkLst>
        </pc:spChg>
      </pc:sldChg>
      <pc:sldChg chg="add del ord">
        <pc:chgData name="Khattab, Sherif" userId="c83b1e15-36f3-4f46-aceb-05aac24c545e" providerId="ADAL" clId="{9370C9B5-BEF4-AA4C-90B9-EF63677E0415}" dt="2022-04-06T16:47:07.115" v="802" actId="20578"/>
        <pc:sldMkLst>
          <pc:docMk/>
          <pc:sldMk cId="2086681325" sldId="261"/>
        </pc:sldMkLst>
      </pc:sldChg>
      <pc:sldChg chg="add del ord">
        <pc:chgData name="Khattab, Sherif" userId="c83b1e15-36f3-4f46-aceb-05aac24c545e" providerId="ADAL" clId="{9370C9B5-BEF4-AA4C-90B9-EF63677E0415}" dt="2022-04-06T16:47:16.993" v="803" actId="20578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9370C9B5-BEF4-AA4C-90B9-EF63677E0415}" dt="2022-04-06T15:42:44.563" v="227"/>
        <pc:sldMkLst>
          <pc:docMk/>
          <pc:sldMk cId="3021670718" sldId="278"/>
        </pc:sldMkLst>
      </pc:sldChg>
      <pc:sldChg chg="add del">
        <pc:chgData name="Khattab, Sherif" userId="c83b1e15-36f3-4f46-aceb-05aac24c545e" providerId="ADAL" clId="{9370C9B5-BEF4-AA4C-90B9-EF63677E0415}" dt="2022-04-06T16:49:23.964" v="807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9370C9B5-BEF4-AA4C-90B9-EF63677E0415}" dt="2022-04-06T16:49:23.964" v="807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338263211" sldId="281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2637119619" sldId="286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1322207700" sldId="288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197637430" sldId="289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794581952" sldId="291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1119793086" sldId="293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411497190" sldId="294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643449022" sldId="295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9370C9B5-BEF4-AA4C-90B9-EF63677E0415}" dt="2022-04-06T17:07:15.570" v="827" actId="2696"/>
        <pc:sldMkLst>
          <pc:docMk/>
          <pc:sldMk cId="3610197842" sldId="297"/>
        </pc:sldMkLst>
      </pc:sldChg>
      <pc:sldChg chg="add del">
        <pc:chgData name="Khattab, Sherif" userId="c83b1e15-36f3-4f46-aceb-05aac24c545e" providerId="ADAL" clId="{9370C9B5-BEF4-AA4C-90B9-EF63677E0415}" dt="2022-04-06T15:35:10.067" v="16"/>
        <pc:sldMkLst>
          <pc:docMk/>
          <pc:sldMk cId="3336480316" sldId="335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9370C9B5-BEF4-AA4C-90B9-EF63677E0415}" dt="2022-04-06T15:34:48.110" v="13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9370C9B5-BEF4-AA4C-90B9-EF63677E0415}" dt="2022-04-06T15:34:48.110" v="13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">
        <pc:chgData name="Khattab, Sherif" userId="c83b1e15-36f3-4f46-aceb-05aac24c545e" providerId="ADAL" clId="{9370C9B5-BEF4-AA4C-90B9-EF63677E0415}" dt="2022-04-06T15:35:36.670" v="1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370C9B5-BEF4-AA4C-90B9-EF63677E0415}" dt="2022-04-06T15:35:36.670" v="1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370C9B5-BEF4-AA4C-90B9-EF63677E0415}" dt="2022-04-06T15:36:46.541" v="18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370C9B5-BEF4-AA4C-90B9-EF63677E0415}" dt="2022-04-06T15:36:46.541" v="18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 del">
        <pc:chgData name="Khattab, Sherif" userId="c83b1e15-36f3-4f46-aceb-05aac24c545e" providerId="ADAL" clId="{9370C9B5-BEF4-AA4C-90B9-EF63677E0415}" dt="2022-04-06T16:50:36.464" v="811"/>
        <pc:sldMkLst>
          <pc:docMk/>
          <pc:sldMk cId="728461654" sldId="1867"/>
        </pc:sldMkLst>
      </pc:sldChg>
      <pc:sldChg chg="add">
        <pc:chgData name="Khattab, Sherif" userId="c83b1e15-36f3-4f46-aceb-05aac24c545e" providerId="ADAL" clId="{9370C9B5-BEF4-AA4C-90B9-EF63677E0415}" dt="2022-04-06T16:50:36.517" v="812"/>
        <pc:sldMkLst>
          <pc:docMk/>
          <pc:sldMk cId="2167478322" sldId="1867"/>
        </pc:sldMkLst>
      </pc:sldChg>
      <pc:sldChg chg="add del">
        <pc:chgData name="Khattab, Sherif" userId="c83b1e15-36f3-4f46-aceb-05aac24c545e" providerId="ADAL" clId="{9370C9B5-BEF4-AA4C-90B9-EF63677E0415}" dt="2022-04-06T16:50:15.958" v="809" actId="2696"/>
        <pc:sldMkLst>
          <pc:docMk/>
          <pc:sldMk cId="3391553956" sldId="1867"/>
        </pc:sldMkLst>
      </pc:sldChg>
      <pc:sldChg chg="add del">
        <pc:chgData name="Khattab, Sherif" userId="c83b1e15-36f3-4f46-aceb-05aac24c545e" providerId="ADAL" clId="{9370C9B5-BEF4-AA4C-90B9-EF63677E0415}" dt="2022-04-06T16:50:36.464" v="811"/>
        <pc:sldMkLst>
          <pc:docMk/>
          <pc:sldMk cId="292884811" sldId="1868"/>
        </pc:sldMkLst>
      </pc:sldChg>
      <pc:sldChg chg="add del">
        <pc:chgData name="Khattab, Sherif" userId="c83b1e15-36f3-4f46-aceb-05aac24c545e" providerId="ADAL" clId="{9370C9B5-BEF4-AA4C-90B9-EF63677E0415}" dt="2022-04-06T16:50:15.958" v="809" actId="2696"/>
        <pc:sldMkLst>
          <pc:docMk/>
          <pc:sldMk cId="1985899896" sldId="1868"/>
        </pc:sldMkLst>
      </pc:sldChg>
      <pc:sldChg chg="add">
        <pc:chgData name="Khattab, Sherif" userId="c83b1e15-36f3-4f46-aceb-05aac24c545e" providerId="ADAL" clId="{9370C9B5-BEF4-AA4C-90B9-EF63677E0415}" dt="2022-04-06T16:50:36.517" v="812"/>
        <pc:sldMkLst>
          <pc:docMk/>
          <pc:sldMk cId="3327640262" sldId="1868"/>
        </pc:sldMkLst>
      </pc:sldChg>
      <pc:sldChg chg="add del">
        <pc:chgData name="Khattab, Sherif" userId="c83b1e15-36f3-4f46-aceb-05aac24c545e" providerId="ADAL" clId="{9370C9B5-BEF4-AA4C-90B9-EF63677E0415}" dt="2022-04-06T17:07:22.799" v="828" actId="2696"/>
        <pc:sldMkLst>
          <pc:docMk/>
          <pc:sldMk cId="447078360" sldId="1869"/>
        </pc:sldMkLst>
      </pc:sldChg>
      <pc:sldChg chg="add">
        <pc:chgData name="Khattab, Sherif" userId="c83b1e15-36f3-4f46-aceb-05aac24c545e" providerId="ADAL" clId="{9370C9B5-BEF4-AA4C-90B9-EF63677E0415}" dt="2022-04-06T17:07:34.291" v="831"/>
        <pc:sldMkLst>
          <pc:docMk/>
          <pc:sldMk cId="1034447770" sldId="1869"/>
        </pc:sldMkLst>
      </pc:sldChg>
      <pc:sldChg chg="add del">
        <pc:chgData name="Khattab, Sherif" userId="c83b1e15-36f3-4f46-aceb-05aac24c545e" providerId="ADAL" clId="{9370C9B5-BEF4-AA4C-90B9-EF63677E0415}" dt="2022-04-06T17:07:34.204" v="830"/>
        <pc:sldMkLst>
          <pc:docMk/>
          <pc:sldMk cId="3358910484" sldId="1869"/>
        </pc:sldMkLst>
      </pc:sldChg>
      <pc:sldChg chg="add del">
        <pc:chgData name="Khattab, Sherif" userId="c83b1e15-36f3-4f46-aceb-05aac24c545e" providerId="ADAL" clId="{9370C9B5-BEF4-AA4C-90B9-EF63677E0415}" dt="2022-04-06T17:07:22.799" v="828" actId="2696"/>
        <pc:sldMkLst>
          <pc:docMk/>
          <pc:sldMk cId="807306443" sldId="1870"/>
        </pc:sldMkLst>
      </pc:sldChg>
      <pc:sldChg chg="add">
        <pc:chgData name="Khattab, Sherif" userId="c83b1e15-36f3-4f46-aceb-05aac24c545e" providerId="ADAL" clId="{9370C9B5-BEF4-AA4C-90B9-EF63677E0415}" dt="2022-04-06T17:07:34.291" v="831"/>
        <pc:sldMkLst>
          <pc:docMk/>
          <pc:sldMk cId="2039224632" sldId="1870"/>
        </pc:sldMkLst>
      </pc:sldChg>
      <pc:sldChg chg="add del">
        <pc:chgData name="Khattab, Sherif" userId="c83b1e15-36f3-4f46-aceb-05aac24c545e" providerId="ADAL" clId="{9370C9B5-BEF4-AA4C-90B9-EF63677E0415}" dt="2022-04-06T17:07:34.204" v="830"/>
        <pc:sldMkLst>
          <pc:docMk/>
          <pc:sldMk cId="3956483008" sldId="1870"/>
        </pc:sldMkLst>
      </pc:sldChg>
      <pc:sldChg chg="add del">
        <pc:chgData name="Khattab, Sherif" userId="c83b1e15-36f3-4f46-aceb-05aac24c545e" providerId="ADAL" clId="{9370C9B5-BEF4-AA4C-90B9-EF63677E0415}" dt="2022-04-06T16:52:59.294" v="815"/>
        <pc:sldMkLst>
          <pc:docMk/>
          <pc:sldMk cId="3239342092" sldId="1873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56154017" sldId="1880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2170317430" sldId="1881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907789050" sldId="1882"/>
        </pc:sldMkLst>
      </pc:sldChg>
      <pc:sldChg chg="add del">
        <pc:chgData name="Khattab, Sherif" userId="c83b1e15-36f3-4f46-aceb-05aac24c545e" providerId="ADAL" clId="{9370C9B5-BEF4-AA4C-90B9-EF63677E0415}" dt="2022-04-06T16:49:23.964" v="807"/>
        <pc:sldMkLst>
          <pc:docMk/>
          <pc:sldMk cId="3971115291" sldId="1888"/>
        </pc:sldMkLst>
      </pc:sldChg>
      <pc:sldChg chg="modSp mod modAnim">
        <pc:chgData name="Khattab, Sherif" userId="c83b1e15-36f3-4f46-aceb-05aac24c545e" providerId="ADAL" clId="{9370C9B5-BEF4-AA4C-90B9-EF63677E0415}" dt="2022-04-06T16:34:29.641" v="282"/>
        <pc:sldMkLst>
          <pc:docMk/>
          <pc:sldMk cId="2964361900" sldId="1897"/>
        </pc:sldMkLst>
        <pc:spChg chg="mod">
          <ac:chgData name="Khattab, Sherif" userId="c83b1e15-36f3-4f46-aceb-05aac24c545e" providerId="ADAL" clId="{9370C9B5-BEF4-AA4C-90B9-EF63677E0415}" dt="2022-04-06T15:37:05.045" v="202" actId="404"/>
          <ac:spMkLst>
            <pc:docMk/>
            <pc:sldMk cId="2964361900" sldId="1897"/>
            <ac:spMk id="2" creationId="{A98DC1B9-CABD-4257-A795-C022EE1D0155}"/>
          </ac:spMkLst>
        </pc:spChg>
        <pc:spChg chg="mod">
          <ac:chgData name="Khattab, Sherif" userId="c83b1e15-36f3-4f46-aceb-05aac24c545e" providerId="ADAL" clId="{9370C9B5-BEF4-AA4C-90B9-EF63677E0415}" dt="2022-04-06T16:34:21.207" v="280" actId="6549"/>
          <ac:spMkLst>
            <pc:docMk/>
            <pc:sldMk cId="2964361900" sldId="1897"/>
            <ac:spMk id="3" creationId="{2A7DB51A-AF24-4B58-ABB2-710FB4670DF1}"/>
          </ac:spMkLst>
        </pc:spChg>
      </pc:sldChg>
      <pc:sldChg chg="modSp add del mod">
        <pc:chgData name="Khattab, Sherif" userId="c83b1e15-36f3-4f46-aceb-05aac24c545e" providerId="ADAL" clId="{9370C9B5-BEF4-AA4C-90B9-EF63677E0415}" dt="2022-04-06T16:42:38.719" v="358" actId="20577"/>
        <pc:sldMkLst>
          <pc:docMk/>
          <pc:sldMk cId="4189123773" sldId="1902"/>
        </pc:sldMkLst>
        <pc:spChg chg="mod">
          <ac:chgData name="Khattab, Sherif" userId="c83b1e15-36f3-4f46-aceb-05aac24c545e" providerId="ADAL" clId="{9370C9B5-BEF4-AA4C-90B9-EF63677E0415}" dt="2022-04-06T16:42:38.719" v="358" actId="20577"/>
          <ac:spMkLst>
            <pc:docMk/>
            <pc:sldMk cId="4189123773" sldId="1902"/>
            <ac:spMk id="2" creationId="{196D4B91-E48B-451C-9281-FE0D662CBCD9}"/>
          </ac:spMkLst>
        </pc:spChg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3599054214" sldId="1905"/>
        </pc:sldMkLst>
      </pc:sldChg>
      <pc:sldChg chg="add del">
        <pc:chgData name="Khattab, Sherif" userId="c83b1e15-36f3-4f46-aceb-05aac24c545e" providerId="ADAL" clId="{9370C9B5-BEF4-AA4C-90B9-EF63677E0415}" dt="2022-04-06T15:34:40.858" v="2"/>
        <pc:sldMkLst>
          <pc:docMk/>
          <pc:sldMk cId="715873185" sldId="1906"/>
        </pc:sldMkLst>
      </pc:sldChg>
      <pc:sldChg chg="modSp add mod modAnim">
        <pc:chgData name="Khattab, Sherif" userId="c83b1e15-36f3-4f46-aceb-05aac24c545e" providerId="ADAL" clId="{9370C9B5-BEF4-AA4C-90B9-EF63677E0415}" dt="2022-04-06T16:35:55.364" v="329"/>
        <pc:sldMkLst>
          <pc:docMk/>
          <pc:sldMk cId="395359182" sldId="1907"/>
        </pc:sldMkLst>
        <pc:spChg chg="mod">
          <ac:chgData name="Khattab, Sherif" userId="c83b1e15-36f3-4f46-aceb-05aac24c545e" providerId="ADAL" clId="{9370C9B5-BEF4-AA4C-90B9-EF63677E0415}" dt="2022-04-06T15:37:13.921" v="224" actId="20577"/>
          <ac:spMkLst>
            <pc:docMk/>
            <pc:sldMk cId="395359182" sldId="1907"/>
            <ac:spMk id="2" creationId="{A98DC1B9-CABD-4257-A795-C022EE1D0155}"/>
          </ac:spMkLst>
        </pc:spChg>
        <pc:spChg chg="mod">
          <ac:chgData name="Khattab, Sherif" userId="c83b1e15-36f3-4f46-aceb-05aac24c545e" providerId="ADAL" clId="{9370C9B5-BEF4-AA4C-90B9-EF63677E0415}" dt="2022-04-06T16:35:48.467" v="327" actId="20577"/>
          <ac:spMkLst>
            <pc:docMk/>
            <pc:sldMk cId="395359182" sldId="1907"/>
            <ac:spMk id="3" creationId="{2A7DB51A-AF24-4B58-ABB2-710FB4670DF1}"/>
          </ac:spMkLst>
        </pc:spChg>
      </pc:sldChg>
      <pc:sldChg chg="modSp new mod modAnim">
        <pc:chgData name="Khattab, Sherif" userId="c83b1e15-36f3-4f46-aceb-05aac24c545e" providerId="ADAL" clId="{9370C9B5-BEF4-AA4C-90B9-EF63677E0415}" dt="2022-04-06T16:43:55.081" v="537"/>
        <pc:sldMkLst>
          <pc:docMk/>
          <pc:sldMk cId="3449928974" sldId="1908"/>
        </pc:sldMkLst>
        <pc:spChg chg="mod">
          <ac:chgData name="Khattab, Sherif" userId="c83b1e15-36f3-4f46-aceb-05aac24c545e" providerId="ADAL" clId="{9370C9B5-BEF4-AA4C-90B9-EF63677E0415}" dt="2022-04-06T16:43:49.960" v="535" actId="20577"/>
          <ac:spMkLst>
            <pc:docMk/>
            <pc:sldMk cId="3449928974" sldId="1908"/>
            <ac:spMk id="2" creationId="{C5548E8B-122D-7E40-9A4F-5532263321CF}"/>
          </ac:spMkLst>
        </pc:spChg>
        <pc:spChg chg="mod">
          <ac:chgData name="Khattab, Sherif" userId="c83b1e15-36f3-4f46-aceb-05aac24c545e" providerId="ADAL" clId="{9370C9B5-BEF4-AA4C-90B9-EF63677E0415}" dt="2022-04-06T16:41:50.233" v="347" actId="20577"/>
          <ac:spMkLst>
            <pc:docMk/>
            <pc:sldMk cId="3449928974" sldId="1908"/>
            <ac:spMk id="3" creationId="{13348074-40BC-1440-A4BA-20B4D814B426}"/>
          </ac:spMkLst>
        </pc:spChg>
      </pc:sldChg>
      <pc:sldChg chg="add">
        <pc:chgData name="Khattab, Sherif" userId="c83b1e15-36f3-4f46-aceb-05aac24c545e" providerId="ADAL" clId="{9370C9B5-BEF4-AA4C-90B9-EF63677E0415}" dt="2022-04-06T16:53:38.735" v="825"/>
        <pc:sldMkLst>
          <pc:docMk/>
          <pc:sldMk cId="134568452" sldId="1909"/>
        </pc:sldMkLst>
      </pc:sldChg>
      <pc:sldChg chg="modSp add del mod">
        <pc:chgData name="Khattab, Sherif" userId="c83b1e15-36f3-4f46-aceb-05aac24c545e" providerId="ADAL" clId="{9370C9B5-BEF4-AA4C-90B9-EF63677E0415}" dt="2022-04-06T16:53:28.571" v="822" actId="2696"/>
        <pc:sldMkLst>
          <pc:docMk/>
          <pc:sldMk cId="3357327131" sldId="1909"/>
        </pc:sldMkLst>
        <pc:spChg chg="mod">
          <ac:chgData name="Khattab, Sherif" userId="c83b1e15-36f3-4f46-aceb-05aac24c545e" providerId="ADAL" clId="{9370C9B5-BEF4-AA4C-90B9-EF63677E0415}" dt="2022-04-06T16:53:21.532" v="821" actId="20577"/>
          <ac:spMkLst>
            <pc:docMk/>
            <pc:sldMk cId="3357327131" sldId="1909"/>
            <ac:spMk id="2" creationId="{5A1FFCD2-C079-40A0-8398-D5A7BBA02BFF}"/>
          </ac:spMkLst>
        </pc:spChg>
      </pc:sldChg>
      <pc:sldChg chg="add del">
        <pc:chgData name="Khattab, Sherif" userId="c83b1e15-36f3-4f46-aceb-05aac24c545e" providerId="ADAL" clId="{9370C9B5-BEF4-AA4C-90B9-EF63677E0415}" dt="2022-04-06T16:53:38.648" v="824"/>
        <pc:sldMkLst>
          <pc:docMk/>
          <pc:sldMk cId="3811343139" sldId="1909"/>
        </pc:sldMkLst>
      </pc:sldChg>
      <pc:sldChg chg="add del">
        <pc:chgData name="Khattab, Sherif" userId="c83b1e15-36f3-4f46-aceb-05aac24c545e" providerId="ADAL" clId="{9370C9B5-BEF4-AA4C-90B9-EF63677E0415}" dt="2022-04-06T16:53:43.348" v="826" actId="2696"/>
        <pc:sldMkLst>
          <pc:docMk/>
          <pc:sldMk cId="2068242584" sldId="1910"/>
        </pc:sldMkLst>
      </pc:sldChg>
      <pc:sldChg chg="add del">
        <pc:chgData name="Khattab, Sherif" userId="c83b1e15-36f3-4f46-aceb-05aac24c545e" providerId="ADAL" clId="{9370C9B5-BEF4-AA4C-90B9-EF63677E0415}" dt="2022-04-06T16:53:10.648" v="818"/>
        <pc:sldMkLst>
          <pc:docMk/>
          <pc:sldMk cId="809559316" sldId="1911"/>
        </pc:sldMkLst>
      </pc:sldChg>
      <pc:sldChg chg="add del">
        <pc:chgData name="Khattab, Sherif" userId="c83b1e15-36f3-4f46-aceb-05aac24c545e" providerId="ADAL" clId="{9370C9B5-BEF4-AA4C-90B9-EF63677E0415}" dt="2022-04-06T16:53:02.958" v="816" actId="2696"/>
        <pc:sldMkLst>
          <pc:docMk/>
          <pc:sldMk cId="1055754733" sldId="1911"/>
        </pc:sldMkLst>
      </pc:sldChg>
      <pc:sldChg chg="add">
        <pc:chgData name="Khattab, Sherif" userId="c83b1e15-36f3-4f46-aceb-05aac24c545e" providerId="ADAL" clId="{9370C9B5-BEF4-AA4C-90B9-EF63677E0415}" dt="2022-04-06T16:53:10.744" v="819"/>
        <pc:sldMkLst>
          <pc:docMk/>
          <pc:sldMk cId="1675038326" sldId="1911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C0277E41-331A-46DF-ADB2-104A4EDF8BEA}"/>
    <pc:docChg chg="undo redo custSel addSld delSld modSld sldOrd delMainMaster">
      <pc:chgData name="Khattab, Sherif" userId="c83b1e15-36f3-4f46-aceb-05aac24c545e" providerId="ADAL" clId="{C0277E41-331A-46DF-ADB2-104A4EDF8BEA}" dt="2021-11-29T15:31:55.770" v="330" actId="2696"/>
      <pc:docMkLst>
        <pc:docMk/>
      </pc:docMkLst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430500091" sldId="269"/>
        </pc:sldMkLst>
      </pc:sldChg>
      <pc:sldChg chg="modSp add del mod">
        <pc:chgData name="Khattab, Sherif" userId="c83b1e15-36f3-4f46-aceb-05aac24c545e" providerId="ADAL" clId="{C0277E41-331A-46DF-ADB2-104A4EDF8BEA}" dt="2021-11-17T15:24:19.321" v="16"/>
        <pc:sldMkLst>
          <pc:docMk/>
          <pc:sldMk cId="2939769635" sldId="308"/>
        </pc:sldMkLst>
        <pc:spChg chg="mod">
          <ac:chgData name="Khattab, Sherif" userId="c83b1e15-36f3-4f46-aceb-05aac24c545e" providerId="ADAL" clId="{C0277E41-331A-46DF-ADB2-104A4EDF8BEA}" dt="2021-11-17T15:24:19.154" v="15"/>
          <ac:spMkLst>
            <pc:docMk/>
            <pc:sldMk cId="2939769635" sldId="308"/>
            <ac:spMk id="43" creationId="{00000000-0000-0000-0000-000000000000}"/>
          </ac:spMkLst>
        </pc:spChg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913441052" sldId="310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17835554" sldId="314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933686989" sldId="319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194134914" sldId="324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407040959" sldId="325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266054472" sldId="326"/>
        </pc:sldMkLst>
      </pc:sldChg>
      <pc:sldChg chg="add del">
        <pc:chgData name="Khattab, Sherif" userId="c83b1e15-36f3-4f46-aceb-05aac24c545e" providerId="ADAL" clId="{C0277E41-331A-46DF-ADB2-104A4EDF8BEA}" dt="2021-11-17T15:24:19.321" v="16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336480316" sldId="33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C0277E41-331A-46DF-ADB2-104A4EDF8BEA}" dt="2021-11-17T15:37:01.032" v="32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C0277E41-331A-46DF-ADB2-104A4EDF8BEA}" dt="2021-11-17T15:37:01.032" v="32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C0277E41-331A-46DF-ADB2-104A4EDF8BEA}" dt="2021-11-17T15:27:58.339" v="21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C0277E41-331A-46DF-ADB2-104A4EDF8BEA}" dt="2021-11-17T15:26:18.626" v="41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C0277E41-331A-46DF-ADB2-104A4EDF8BEA}" dt="2021-11-17T15:27:58.339" v="21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C0277E41-331A-46DF-ADB2-104A4EDF8BEA}" dt="2021-11-17T15:35:41.817" v="294" actId="47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C0277E41-331A-46DF-ADB2-104A4EDF8BEA}" dt="2021-11-17T15:24:39.793" v="17"/>
        <pc:sldMkLst>
          <pc:docMk/>
          <pc:sldMk cId="1415840886" sldId="513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1241308872" sldId="1860"/>
        </pc:sldMkLst>
      </pc:sldChg>
      <pc:sldChg chg="modSp add del mod ord">
        <pc:chgData name="Khattab, Sherif" userId="c83b1e15-36f3-4f46-aceb-05aac24c545e" providerId="ADAL" clId="{C0277E41-331A-46DF-ADB2-104A4EDF8BEA}" dt="2021-11-17T15:33:47.719" v="273" actId="1076"/>
        <pc:sldMkLst>
          <pc:docMk/>
          <pc:sldMk cId="3818822250" sldId="1861"/>
        </pc:sldMkLst>
        <pc:picChg chg="mod">
          <ac:chgData name="Khattab, Sherif" userId="c83b1e15-36f3-4f46-aceb-05aac24c545e" providerId="ADAL" clId="{C0277E41-331A-46DF-ADB2-104A4EDF8BEA}" dt="2021-11-17T15:33:47.719" v="273" actId="1076"/>
          <ac:picMkLst>
            <pc:docMk/>
            <pc:sldMk cId="3818822250" sldId="1861"/>
            <ac:picMk id="7" creationId="{663DE635-D8DA-49E0-B5B4-A4701F0A9650}"/>
          </ac:picMkLst>
        </pc:picChg>
      </pc:sldChg>
      <pc:sldChg chg="add">
        <pc:chgData name="Khattab, Sherif" userId="c83b1e15-36f3-4f46-aceb-05aac24c545e" providerId="ADAL" clId="{C0277E41-331A-46DF-ADB2-104A4EDF8BEA}" dt="2021-11-17T15:34:31.407" v="282"/>
        <pc:sldMkLst>
          <pc:docMk/>
          <pc:sldMk cId="1198389007" sldId="1862"/>
        </pc:sldMkLst>
      </pc:sldChg>
      <pc:sldChg chg="add del">
        <pc:chgData name="Khattab, Sherif" userId="c83b1e15-36f3-4f46-aceb-05aac24c545e" providerId="ADAL" clId="{C0277E41-331A-46DF-ADB2-104A4EDF8BEA}" dt="2021-11-17T15:34:14.495" v="279" actId="2696"/>
        <pc:sldMkLst>
          <pc:docMk/>
          <pc:sldMk cId="1848990519" sldId="1862"/>
        </pc:sldMkLst>
      </pc:sldChg>
      <pc:sldChg chg="add del">
        <pc:chgData name="Khattab, Sherif" userId="c83b1e15-36f3-4f46-aceb-05aac24c545e" providerId="ADAL" clId="{C0277E41-331A-46DF-ADB2-104A4EDF8BEA}" dt="2021-11-17T15:34:31.383" v="281"/>
        <pc:sldMkLst>
          <pc:docMk/>
          <pc:sldMk cId="2510321453" sldId="1862"/>
        </pc:sldMkLst>
      </pc:sldChg>
      <pc:sldChg chg="add ord">
        <pc:chgData name="Khattab, Sherif" userId="c83b1e15-36f3-4f46-aceb-05aac24c545e" providerId="ADAL" clId="{C0277E41-331A-46DF-ADB2-104A4EDF8BEA}" dt="2021-11-17T15:34:37.189" v="284"/>
        <pc:sldMkLst>
          <pc:docMk/>
          <pc:sldMk cId="290637708" sldId="1863"/>
        </pc:sldMkLst>
      </pc:sldChg>
      <pc:sldChg chg="modSp add del mod">
        <pc:chgData name="Khattab, Sherif" userId="c83b1e15-36f3-4f46-aceb-05aac24c545e" providerId="ADAL" clId="{C0277E41-331A-46DF-ADB2-104A4EDF8BEA}" dt="2021-11-17T15:34:14.495" v="279" actId="2696"/>
        <pc:sldMkLst>
          <pc:docMk/>
          <pc:sldMk cId="3104853015" sldId="1863"/>
        </pc:sldMkLst>
        <pc:picChg chg="mod">
          <ac:chgData name="Khattab, Sherif" userId="c83b1e15-36f3-4f46-aceb-05aac24c545e" providerId="ADAL" clId="{C0277E41-331A-46DF-ADB2-104A4EDF8BEA}" dt="2021-11-17T15:34:09.185" v="278" actId="1076"/>
          <ac:picMkLst>
            <pc:docMk/>
            <pc:sldMk cId="3104853015" sldId="1863"/>
            <ac:picMk id="7" creationId="{CF9273E9-5BC9-42BE-8A7A-361C9F7D2B1E}"/>
          </ac:picMkLst>
        </pc:picChg>
      </pc:sldChg>
      <pc:sldChg chg="add del">
        <pc:chgData name="Khattab, Sherif" userId="c83b1e15-36f3-4f46-aceb-05aac24c545e" providerId="ADAL" clId="{C0277E41-331A-46DF-ADB2-104A4EDF8BEA}" dt="2021-11-17T15:34:31.383" v="281"/>
        <pc:sldMkLst>
          <pc:docMk/>
          <pc:sldMk cId="3115809536" sldId="1863"/>
        </pc:sldMkLst>
      </pc:sldChg>
      <pc:sldChg chg="add">
        <pc:chgData name="Khattab, Sherif" userId="c83b1e15-36f3-4f46-aceb-05aac24c545e" providerId="ADAL" clId="{C0277E41-331A-46DF-ADB2-104A4EDF8BEA}" dt="2021-11-17T15:35:12.383" v="292"/>
        <pc:sldMkLst>
          <pc:docMk/>
          <pc:sldMk cId="1215227947" sldId="1864"/>
        </pc:sldMkLst>
      </pc:sldChg>
      <pc:sldChg chg="add del">
        <pc:chgData name="Khattab, Sherif" userId="c83b1e15-36f3-4f46-aceb-05aac24c545e" providerId="ADAL" clId="{C0277E41-331A-46DF-ADB2-104A4EDF8BEA}" dt="2021-11-17T15:35:12.359" v="291"/>
        <pc:sldMkLst>
          <pc:docMk/>
          <pc:sldMk cId="1389540339" sldId="1864"/>
        </pc:sldMkLst>
      </pc:sldChg>
      <pc:sldChg chg="add del">
        <pc:chgData name="Khattab, Sherif" userId="c83b1e15-36f3-4f46-aceb-05aac24c545e" providerId="ADAL" clId="{C0277E41-331A-46DF-ADB2-104A4EDF8BEA}" dt="2021-11-17T15:34:58.655" v="289" actId="2696"/>
        <pc:sldMkLst>
          <pc:docMk/>
          <pc:sldMk cId="2421515294" sldId="1864"/>
        </pc:sldMkLst>
      </pc:sldChg>
      <pc:sldChg chg="addSp modSp add del mod ord">
        <pc:chgData name="Khattab, Sherif" userId="c83b1e15-36f3-4f46-aceb-05aac24c545e" providerId="ADAL" clId="{C0277E41-331A-46DF-ADB2-104A4EDF8BEA}" dt="2021-11-29T15:31:06.045" v="329" actId="1076"/>
        <pc:sldMkLst>
          <pc:docMk/>
          <pc:sldMk cId="3545830374" sldId="1865"/>
        </pc:sldMkLst>
        <pc:spChg chg="add mod">
          <ac:chgData name="Khattab, Sherif" userId="c83b1e15-36f3-4f46-aceb-05aac24c545e" providerId="ADAL" clId="{C0277E41-331A-46DF-ADB2-104A4EDF8BEA}" dt="2021-11-29T15:31:06.045" v="329" actId="1076"/>
          <ac:spMkLst>
            <pc:docMk/>
            <pc:sldMk cId="3545830374" sldId="1865"/>
            <ac:spMk id="6" creationId="{65F53B7B-83C3-4E28-99E1-9712C95BD58C}"/>
          </ac:spMkLst>
        </pc:spChg>
        <pc:picChg chg="mod">
          <ac:chgData name="Khattab, Sherif" userId="c83b1e15-36f3-4f46-aceb-05aac24c545e" providerId="ADAL" clId="{C0277E41-331A-46DF-ADB2-104A4EDF8BEA}" dt="2021-11-29T15:31:02.872" v="328" actId="1076"/>
          <ac:picMkLst>
            <pc:docMk/>
            <pc:sldMk cId="3545830374" sldId="1865"/>
            <ac:picMk id="7" creationId="{E635E9ED-4611-49E1-A3F5-6258E98B85E3}"/>
          </ac:picMkLst>
        </pc:picChg>
      </pc:sldChg>
      <pc:sldChg chg="add 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3642665802" sldId="1866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734493688" sldId="1867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1977779080" sldId="1868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906129988" sldId="1869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56154017" sldId="1870"/>
        </pc:sldMkLst>
      </pc:sldChg>
      <pc:sldChg chg="del">
        <pc:chgData name="Khattab, Sherif" userId="c83b1e15-36f3-4f46-aceb-05aac24c545e" providerId="ADAL" clId="{C0277E41-331A-46DF-ADB2-104A4EDF8BEA}" dt="2021-11-29T15:31:55.770" v="330" actId="2696"/>
        <pc:sldMkLst>
          <pc:docMk/>
          <pc:sldMk cId="2170317430" sldId="1871"/>
        </pc:sldMkLst>
      </pc:sldChg>
      <pc:sldChg chg="del">
        <pc:chgData name="Khattab, Sherif" userId="c83b1e15-36f3-4f46-aceb-05aac24c545e" providerId="ADAL" clId="{C0277E41-331A-46DF-ADB2-104A4EDF8BEA}" dt="2021-11-17T15:35:56.342" v="295" actId="2696"/>
        <pc:sldMkLst>
          <pc:docMk/>
          <pc:sldMk cId="3238271961" sldId="1872"/>
        </pc:sldMkLst>
      </pc:sldChg>
      <pc:sldChg chg="modSp new mod">
        <pc:chgData name="Khattab, Sherif" userId="c83b1e15-36f3-4f46-aceb-05aac24c545e" providerId="ADAL" clId="{C0277E41-331A-46DF-ADB2-104A4EDF8BEA}" dt="2021-11-17T15:23:08.863" v="11"/>
        <pc:sldMkLst>
          <pc:docMk/>
          <pc:sldMk cId="125597218" sldId="1873"/>
        </pc:sldMkLst>
        <pc:spChg chg="mod">
          <ac:chgData name="Khattab, Sherif" userId="c83b1e15-36f3-4f46-aceb-05aac24c545e" providerId="ADAL" clId="{C0277E41-331A-46DF-ADB2-104A4EDF8BEA}" dt="2021-11-17T15:23:07.275" v="10" actId="5793"/>
          <ac:spMkLst>
            <pc:docMk/>
            <pc:sldMk cId="125597218" sldId="1873"/>
            <ac:spMk id="2" creationId="{56B6FB97-04FD-4716-88E0-757D8AB4611A}"/>
          </ac:spMkLst>
        </pc:spChg>
        <pc:spChg chg="mod">
          <ac:chgData name="Khattab, Sherif" userId="c83b1e15-36f3-4f46-aceb-05aac24c545e" providerId="ADAL" clId="{C0277E41-331A-46DF-ADB2-104A4EDF8BEA}" dt="2021-11-17T15:23:08.863" v="11"/>
          <ac:spMkLst>
            <pc:docMk/>
            <pc:sldMk cId="125597218" sldId="1873"/>
            <ac:spMk id="3" creationId="{6982532C-B9AA-4657-AE53-D5127BDEF426}"/>
          </ac:spMkLst>
        </pc:spChg>
      </pc:sldChg>
      <pc:sldChg chg="add del ord">
        <pc:chgData name="Khattab, Sherif" userId="c83b1e15-36f3-4f46-aceb-05aac24c545e" providerId="ADAL" clId="{C0277E41-331A-46DF-ADB2-104A4EDF8BEA}" dt="2021-11-17T15:32:12.358" v="252" actId="20578"/>
        <pc:sldMkLst>
          <pc:docMk/>
          <pc:sldMk cId="1053293589" sldId="1891"/>
        </pc:sldMkLst>
      </pc:sldChg>
      <pc:sldChg chg="add del ord">
        <pc:chgData name="Khattab, Sherif" userId="c83b1e15-36f3-4f46-aceb-05aac24c545e" providerId="ADAL" clId="{C0277E41-331A-46DF-ADB2-104A4EDF8BEA}" dt="2021-11-17T15:32:12.358" v="252" actId="20578"/>
        <pc:sldMkLst>
          <pc:docMk/>
          <pc:sldMk cId="1361768825" sldId="1892"/>
        </pc:sldMkLst>
      </pc:sldChg>
      <pc:sldChg chg="addSp delSp modSp add del mod modAnim">
        <pc:chgData name="Khattab, Sherif" userId="c83b1e15-36f3-4f46-aceb-05aac24c545e" providerId="ADAL" clId="{C0277E41-331A-46DF-ADB2-104A4EDF8BEA}" dt="2021-11-17T15:32:41.952" v="266" actId="1076"/>
        <pc:sldMkLst>
          <pc:docMk/>
          <pc:sldMk cId="3051308226" sldId="1893"/>
        </pc:sldMkLst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7" creationId="{6DDC6D1A-7B9A-44F4-AAEA-F53C53CDD921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9" creationId="{5AE5E6DF-618A-44E1-BFE7-7317A147D879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0" creationId="{503F4FE3-5C51-4887-B132-72ACD7158CE0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1" creationId="{5DCCD37C-5BA5-437B-BA1B-098159E748FF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2" creationId="{EAF9AB5F-B3D5-483C-8BEB-C59D9264663F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3" creationId="{31E7F57B-75D7-4419-8434-BF59FA45BB51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4" creationId="{D5D7D770-BBCC-4C0D-A92B-830E9C71AFE3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5" creationId="{5EBDCAC3-5388-4516-8C58-8897B4C1B037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6" creationId="{0B293256-D990-49C2-B994-30AE75EB08EC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7" creationId="{E31D84F2-2AD1-4A72-B6FA-062B8BBBF39C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8" creationId="{847B23C6-9A7B-4999-BE8E-6B9A2B3A939D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19" creationId="{2DDE5664-BE84-48B2-B043-CED8A3402567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0" creationId="{664C3C34-E969-478E-854F-4142595CE4E5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1" creationId="{6B8E01F1-8D97-4AD8-BD60-5FF6C5C72388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2" creationId="{98871EA3-2004-42F4-8918-892C0B2D2898}"/>
          </ac:spMkLst>
        </pc:spChg>
        <pc:spChg chg="add del mod">
          <ac:chgData name="Khattab, Sherif" userId="c83b1e15-36f3-4f46-aceb-05aac24c545e" providerId="ADAL" clId="{C0277E41-331A-46DF-ADB2-104A4EDF8BEA}" dt="2021-11-17T15:32:10.361" v="250"/>
          <ac:spMkLst>
            <pc:docMk/>
            <pc:sldMk cId="3051308226" sldId="1893"/>
            <ac:spMk id="25" creationId="{15ABC4E2-21EB-496A-8DFB-B4CABE6DC104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2" creationId="{625EC2A1-EAD7-4264-81EA-1CF09340BC51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5" creationId="{A08D5461-27A3-4C23-822C-C31D1B33CEC1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38" creationId="{DCE4F79D-B922-496E-B5A0-F077764F3B49}"/>
          </ac:spMkLst>
        </pc:spChg>
        <pc:spChg chg="mod">
          <ac:chgData name="Khattab, Sherif" userId="c83b1e15-36f3-4f46-aceb-05aac24c545e" providerId="ADAL" clId="{C0277E41-331A-46DF-ADB2-104A4EDF8BEA}" dt="2021-11-17T15:32:05.060" v="249"/>
          <ac:spMkLst>
            <pc:docMk/>
            <pc:sldMk cId="3051308226" sldId="1893"/>
            <ac:spMk id="41" creationId="{79E225E1-E239-490E-A4A8-4292D1198DD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5" creationId="{AC567957-DA65-48E4-B540-1C2FB92401FE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6" creationId="{A25A6065-580D-44BC-9E20-1193E265705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7" creationId="{8139079C-5703-473C-A1A3-D0A7C2AA28FE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8" creationId="{FF5D9F3C-6441-4104-AB2B-87EE259A1E5C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49" creationId="{9120E31F-FDB2-4636-9757-07706CC29849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0" creationId="{F5E38263-53A6-4891-BFE6-13F7F3602973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1" creationId="{A373781B-2B49-45A0-9454-511E51068807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2" creationId="{513C2595-BFAE-4C70-9D84-E10CE969BE09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3" creationId="{63920BE3-8DDB-4C75-B2C6-CD8CB82C5C4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4" creationId="{5D4820DC-2B0E-49BC-9ACD-4D82C2B4E60C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5" creationId="{41FD1479-D082-4982-AB9C-D0161108289B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6" creationId="{8DB1D954-79DB-45A3-A412-DD30918C776F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7" creationId="{1A5D9BFE-E976-40C0-9154-3EBE9CBB9787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8" creationId="{9E350625-D25E-4DE3-8BC4-26EFDB764BE2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59" creationId="{DA7032E0-63B4-4978-B3AC-44EB23E9BCB6}"/>
          </ac:spMkLst>
        </pc:spChg>
        <pc:spChg chg="add mod">
          <ac:chgData name="Khattab, Sherif" userId="c83b1e15-36f3-4f46-aceb-05aac24c545e" providerId="ADAL" clId="{C0277E41-331A-46DF-ADB2-104A4EDF8BEA}" dt="2021-11-17T15:32:19.311" v="254" actId="164"/>
          <ac:spMkLst>
            <pc:docMk/>
            <pc:sldMk cId="3051308226" sldId="1893"/>
            <ac:spMk id="62" creationId="{4F55A648-7A6F-410E-9B57-20233F5ABD20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69" creationId="{A2B52A40-9DF9-40F4-A36C-FA4C338B5FE6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2" creationId="{59FEA585-C23E-4FB4-87CC-60486DCA4B35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5" creationId="{1BDE288D-F32F-47B4-B235-A26F59D35241}"/>
          </ac:spMkLst>
        </pc:spChg>
        <pc:spChg chg="mod">
          <ac:chgData name="Khattab, Sherif" userId="c83b1e15-36f3-4f46-aceb-05aac24c545e" providerId="ADAL" clId="{C0277E41-331A-46DF-ADB2-104A4EDF8BEA}" dt="2021-11-17T15:32:15.489" v="253"/>
          <ac:spMkLst>
            <pc:docMk/>
            <pc:sldMk cId="3051308226" sldId="1893"/>
            <ac:spMk id="78" creationId="{A468BE22-88C5-4424-BFDE-99645B20961C}"/>
          </ac:spMkLst>
        </pc:spChg>
        <pc:grpChg chg="add mod">
          <ac:chgData name="Khattab, Sherif" userId="c83b1e15-36f3-4f46-aceb-05aac24c545e" providerId="ADAL" clId="{C0277E41-331A-46DF-ADB2-104A4EDF8BEA}" dt="2021-11-17T15:32:31.114" v="259" actId="1076"/>
          <ac:grpSpMkLst>
            <pc:docMk/>
            <pc:sldMk cId="3051308226" sldId="1893"/>
            <ac:grpSpMk id="5" creationId="{F1B208E7-E575-4E1D-AE39-356C525CCCF4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1" creationId="{2F28C1A6-4A49-46F4-AED1-2691C488FC44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4" creationId="{0B3D494E-A76C-47ED-8FF3-2D0A8E951E3A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37" creationId="{94F8581C-8C94-4D0C-AD12-FBEDC130E0BD}"/>
          </ac:grpSpMkLst>
        </pc:grpChg>
        <pc:grpChg chg="add del mod">
          <ac:chgData name="Khattab, Sherif" userId="c83b1e15-36f3-4f46-aceb-05aac24c545e" providerId="ADAL" clId="{C0277E41-331A-46DF-ADB2-104A4EDF8BEA}" dt="2021-11-17T15:32:10.361" v="250"/>
          <ac:grpSpMkLst>
            <pc:docMk/>
            <pc:sldMk cId="3051308226" sldId="1893"/>
            <ac:grpSpMk id="40" creationId="{49EFFE79-162F-48F8-9AC2-E49EBC14C966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68" creationId="{40AD94F3-9730-450F-9F64-3EBE06B9DB5A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1" creationId="{218CBAC7-3B71-4F00-A534-D89383EBF5EA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4" creationId="{6998F9F2-A87D-451B-B2CC-6A4BD3496A49}"/>
          </ac:grpSpMkLst>
        </pc:grpChg>
        <pc:grpChg chg="add mod">
          <ac:chgData name="Khattab, Sherif" userId="c83b1e15-36f3-4f46-aceb-05aac24c545e" providerId="ADAL" clId="{C0277E41-331A-46DF-ADB2-104A4EDF8BEA}" dt="2021-11-17T15:32:19.311" v="254" actId="164"/>
          <ac:grpSpMkLst>
            <pc:docMk/>
            <pc:sldMk cId="3051308226" sldId="1893"/>
            <ac:grpSpMk id="77" creationId="{22563655-7CD2-4F39-B405-778322882D33}"/>
          </ac:grpSpMkLst>
        </pc:grpChg>
        <pc:picChg chg="add del mod">
          <ac:chgData name="Khattab, Sherif" userId="c83b1e15-36f3-4f46-aceb-05aac24c545e" providerId="ADAL" clId="{C0277E41-331A-46DF-ADB2-104A4EDF8BEA}" dt="2021-11-17T15:31:58.065" v="248"/>
          <ac:picMkLst>
            <pc:docMk/>
            <pc:sldMk cId="3051308226" sldId="1893"/>
            <ac:picMk id="6" creationId="{6684230D-8DCC-4156-B940-92468AD1E8AB}"/>
          </ac:picMkLst>
        </pc:picChg>
        <pc:picChg chg="add del mod">
          <ac:chgData name="Khattab, Sherif" userId="c83b1e15-36f3-4f46-aceb-05aac24c545e" providerId="ADAL" clId="{C0277E41-331A-46DF-ADB2-104A4EDF8BEA}" dt="2021-11-17T15:32:41.952" v="266" actId="1076"/>
          <ac:picMkLst>
            <pc:docMk/>
            <pc:sldMk cId="3051308226" sldId="1893"/>
            <ac:picMk id="8" creationId="{875D35FD-F284-49AD-9C42-EA02CF16F079}"/>
          </ac:picMkLst>
        </pc:pic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3" creationId="{C86CF908-1481-4DD6-A843-D600140E35F9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4" creationId="{AF312E8B-D9D5-4505-AB6E-16AF22564745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6" creationId="{FDB57EDA-75D5-4F20-BFCF-E06DCF84EAD6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7" creationId="{F76F5AD9-206A-409C-90F5-95486387253A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8" creationId="{A7C08905-F298-424C-AA00-537895440324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29" creationId="{2A1A5BC5-7BD9-4EF0-A578-742F4830DBDF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30" creationId="{15B32C70-6E6C-4FD0-906D-EF25DEA92746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3" creationId="{04C81046-B7C4-4482-85D6-3648F77140EA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6" creationId="{4CCB1B8F-1D6C-4A6F-B7E1-9C86756E6236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39" creationId="{F24AB867-349B-4CE9-AC73-C12E33EE6C30}"/>
          </ac:cxnSpMkLst>
        </pc:cxnChg>
        <pc:cxnChg chg="mod">
          <ac:chgData name="Khattab, Sherif" userId="c83b1e15-36f3-4f46-aceb-05aac24c545e" providerId="ADAL" clId="{C0277E41-331A-46DF-ADB2-104A4EDF8BEA}" dt="2021-11-17T15:32:05.060" v="249"/>
          <ac:cxnSpMkLst>
            <pc:docMk/>
            <pc:sldMk cId="3051308226" sldId="1893"/>
            <ac:cxnSpMk id="42" creationId="{6166ABEB-85F3-4BA2-8A8C-44130D1FFE2B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43" creationId="{FC1FD428-25F4-4C18-8BAE-5AE16B4A7034}"/>
          </ac:cxnSpMkLst>
        </pc:cxnChg>
        <pc:cxnChg chg="add del mod">
          <ac:chgData name="Khattab, Sherif" userId="c83b1e15-36f3-4f46-aceb-05aac24c545e" providerId="ADAL" clId="{C0277E41-331A-46DF-ADB2-104A4EDF8BEA}" dt="2021-11-17T15:32:10.361" v="250"/>
          <ac:cxnSpMkLst>
            <pc:docMk/>
            <pc:sldMk cId="3051308226" sldId="1893"/>
            <ac:cxnSpMk id="44" creationId="{3FEFBE98-95A0-4E3E-BA12-9BCC250A7C5E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0" creationId="{6A7347CE-9AD3-4FF7-9571-1D85F7A76F1F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1" creationId="{303786CB-EA94-4F50-9AC6-8962FFA60B6E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3" creationId="{D028B8FC-A3EB-4917-93DF-A6352C1A12D6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4" creationId="{C85DB376-AB1A-4CED-A732-41032C05BF87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5" creationId="{42AB1057-7B84-4971-A957-72D233C81F90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6" creationId="{FA8F901D-A35E-4862-85D9-6CE9E8BCDC73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67" creationId="{0DD79427-F5B5-4245-98E2-5517A84FB68C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0" creationId="{C67DAACE-FCDC-4787-B333-AE206475455C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3" creationId="{CAFB4BC0-1BEE-4B2A-8829-CF3CCED5022F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6" creationId="{3C2ED3BE-F3A2-4ADD-9626-D7237501DB4F}"/>
          </ac:cxnSpMkLst>
        </pc:cxnChg>
        <pc:cxnChg chg="mod">
          <ac:chgData name="Khattab, Sherif" userId="c83b1e15-36f3-4f46-aceb-05aac24c545e" providerId="ADAL" clId="{C0277E41-331A-46DF-ADB2-104A4EDF8BEA}" dt="2021-11-17T15:32:15.489" v="253"/>
          <ac:cxnSpMkLst>
            <pc:docMk/>
            <pc:sldMk cId="3051308226" sldId="1893"/>
            <ac:cxnSpMk id="79" creationId="{C6423433-6AA2-423D-BB20-D53026DC61F5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80" creationId="{D10C023B-B4AC-46BC-9110-B0137A34B11F}"/>
          </ac:cxnSpMkLst>
        </pc:cxnChg>
        <pc:cxnChg chg="add mod">
          <ac:chgData name="Khattab, Sherif" userId="c83b1e15-36f3-4f46-aceb-05aac24c545e" providerId="ADAL" clId="{C0277E41-331A-46DF-ADB2-104A4EDF8BEA}" dt="2021-11-17T15:32:19.311" v="254" actId="164"/>
          <ac:cxnSpMkLst>
            <pc:docMk/>
            <pc:sldMk cId="3051308226" sldId="1893"/>
            <ac:cxnSpMk id="81" creationId="{5076A59A-902F-4BC3-B4B1-56DFD2E4B11B}"/>
          </ac:cxnSpMkLst>
        </pc:cxnChg>
      </pc:sldChg>
      <pc:sldChg chg="add del">
        <pc:chgData name="Khattab, Sherif" userId="c83b1e15-36f3-4f46-aceb-05aac24c545e" providerId="ADAL" clId="{C0277E41-331A-46DF-ADB2-104A4EDF8BEA}" dt="2021-11-17T15:33:04.428" v="267" actId="47"/>
        <pc:sldMkLst>
          <pc:docMk/>
          <pc:sldMk cId="2962349152" sldId="1894"/>
        </pc:sldMkLst>
      </pc:sldChg>
      <pc:sldChg chg="add del">
        <pc:chgData name="Khattab, Sherif" userId="c83b1e15-36f3-4f46-aceb-05aac24c545e" providerId="ADAL" clId="{C0277E41-331A-46DF-ADB2-104A4EDF8BEA}" dt="2021-11-17T15:24:19.154" v="15"/>
        <pc:sldMkLst>
          <pc:docMk/>
          <pc:sldMk cId="3506744086" sldId="1894"/>
        </pc:sldMkLst>
      </pc:sldChg>
      <pc:sldChg chg="add del">
        <pc:chgData name="Khattab, Sherif" userId="c83b1e15-36f3-4f46-aceb-05aac24c545e" providerId="ADAL" clId="{C0277E41-331A-46DF-ADB2-104A4EDF8BEA}" dt="2021-11-17T15:34:58.655" v="289" actId="2696"/>
        <pc:sldMkLst>
          <pc:docMk/>
          <pc:sldMk cId="1461409923" sldId="1895"/>
        </pc:sldMkLst>
      </pc:sldChg>
      <pc:sldChg chg="add del">
        <pc:chgData name="Khattab, Sherif" userId="c83b1e15-36f3-4f46-aceb-05aac24c545e" providerId="ADAL" clId="{C0277E41-331A-46DF-ADB2-104A4EDF8BEA}" dt="2021-11-17T15:35:12.359" v="291"/>
        <pc:sldMkLst>
          <pc:docMk/>
          <pc:sldMk cId="1548266240" sldId="1895"/>
        </pc:sldMkLst>
      </pc:sldChg>
      <pc:sldChg chg="add">
        <pc:chgData name="Khattab, Sherif" userId="c83b1e15-36f3-4f46-aceb-05aac24c545e" providerId="ADAL" clId="{C0277E41-331A-46DF-ADB2-104A4EDF8BEA}" dt="2021-11-17T15:35:12.383" v="292"/>
        <pc:sldMkLst>
          <pc:docMk/>
          <pc:sldMk cId="2599791245" sldId="1895"/>
        </pc:sldMkLst>
      </pc:sldChg>
      <pc:sldChg chg="add del">
        <pc:chgData name="Khattab, Sherif" userId="c83b1e15-36f3-4f46-aceb-05aac24c545e" providerId="ADAL" clId="{C0277E41-331A-46DF-ADB2-104A4EDF8BEA}" dt="2021-11-17T15:24:19.154" v="15"/>
        <pc:sldMkLst>
          <pc:docMk/>
          <pc:sldMk cId="1994535725" sldId="1896"/>
        </pc:sldMkLst>
      </pc:sldChg>
      <pc:sldChg chg="add del">
        <pc:chgData name="Khattab, Sherif" userId="c83b1e15-36f3-4f46-aceb-05aac24c545e" providerId="ADAL" clId="{C0277E41-331A-46DF-ADB2-104A4EDF8BEA}" dt="2021-11-17T15:35:31.798" v="293" actId="47"/>
        <pc:sldMkLst>
          <pc:docMk/>
          <pc:sldMk cId="3005599229" sldId="1896"/>
        </pc:sldMkLst>
      </pc:sldChg>
      <pc:sldChg chg="modSp new mod">
        <pc:chgData name="Khattab, Sherif" userId="c83b1e15-36f3-4f46-aceb-05aac24c545e" providerId="ADAL" clId="{C0277E41-331A-46DF-ADB2-104A4EDF8BEA}" dt="2021-11-17T15:28:11.289" v="240" actId="20577"/>
        <pc:sldMkLst>
          <pc:docMk/>
          <pc:sldMk cId="2964361900" sldId="1897"/>
        </pc:sldMkLst>
        <pc:spChg chg="mod">
          <ac:chgData name="Khattab, Sherif" userId="c83b1e15-36f3-4f46-aceb-05aac24c545e" providerId="ADAL" clId="{C0277E41-331A-46DF-ADB2-104A4EDF8BEA}" dt="2021-11-17T15:28:11.289" v="240" actId="20577"/>
          <ac:spMkLst>
            <pc:docMk/>
            <pc:sldMk cId="2964361900" sldId="1897"/>
            <ac:spMk id="2" creationId="{A98DC1B9-CABD-4257-A795-C022EE1D0155}"/>
          </ac:spMkLst>
        </pc:spChg>
      </pc:sldChg>
      <pc:sldMasterChg chg="del delSldLayout">
        <pc:chgData name="Khattab, Sherif" userId="c83b1e15-36f3-4f46-aceb-05aac24c545e" providerId="ADAL" clId="{C0277E41-331A-46DF-ADB2-104A4EDF8BEA}" dt="2021-11-17T15:35:56.342" v="295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C0277E41-331A-46DF-ADB2-104A4EDF8BEA}" dt="2021-11-17T15:35:56.342" v="295" actId="2696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963592071" sldId="2147483729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884862659" sldId="2147483730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563278400" sldId="2147483731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456309870" sldId="2147483732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3201881924" sldId="2147483733"/>
          </pc:sldLayoutMkLst>
        </pc:sldLayoutChg>
        <pc:sldLayoutChg chg="del">
          <pc:chgData name="Khattab, Sherif" userId="c83b1e15-36f3-4f46-aceb-05aac24c545e" providerId="ADAL" clId="{C0277E41-331A-46DF-ADB2-104A4EDF8BEA}" dt="2021-11-17T15:35:56.342" v="295" actId="2696"/>
          <pc:sldLayoutMkLst>
            <pc:docMk/>
            <pc:sldMasterMk cId="2780416151" sldId="2147483728"/>
            <pc:sldLayoutMk cId="1815319178" sldId="2147483734"/>
          </pc:sldLayoutMkLst>
        </pc:sldLayoutChg>
      </pc:sldMaster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e84be58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e84be58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156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e84be58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e84be58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Green is the set of seen vertices reachable from 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701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e84be58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e84be58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0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e84be58c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e84be58c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Red:  edge begin used in BFS pathfinding alg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Blue:  edge has flow allocated to it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9924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a5c32d0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a5c32d0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309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a5c32d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a5c32d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93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7fac27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7fac27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4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a5c32d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a5c32d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as stated this is also n</a:t>
            </a:r>
            <a:r>
              <a:rPr lang="en" baseline="30000"/>
              <a:t>2</a:t>
            </a:r>
            <a:r>
              <a:rPr lang="en"/>
              <a:t> space, but need not be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412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a5c32d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a5c32d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14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a5c32d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a5c32d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4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f0307913_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f0307913_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could…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Book discusses a modified version of Dijkstra's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Advantages?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Disadvantages?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is the best?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/>
              <a:t>Currently unknown, but Edmonds-Karp is </a:t>
            </a:r>
            <a:r>
              <a:rPr lang="en" err="1"/>
              <a:t>pg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739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a5c32d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a5c32d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194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a5c32d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a5c32d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108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a5c32d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a5c32d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Practical penalties of extra additions/subtractions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estimates say 320-640 bits is the tipping point for karatsubas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6691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a5c32d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a5c32d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The GNU Multi-Precision Library uses </a:t>
            </a:r>
            <a:r>
              <a:rPr lang="en" dirty="0">
                <a:solidFill>
                  <a:schemeClr val="dk1"/>
                </a:solidFill>
              </a:rPr>
              <a:t>Schönhage–Strassen</a:t>
            </a:r>
            <a:r>
              <a:rPr lang="en" dirty="0"/>
              <a:t> for 1728 to 7808 64-bit words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BigInteger</a:t>
            </a:r>
            <a:r>
              <a:rPr lang="en" dirty="0">
                <a:solidFill>
                  <a:schemeClr val="dk1"/>
                </a:solidFill>
              </a:rPr>
              <a:t> will look over </a:t>
            </a:r>
            <a:r>
              <a:rPr lang="en" dirty="0" err="1">
                <a:solidFill>
                  <a:schemeClr val="dk1"/>
                </a:solidFill>
              </a:rPr>
              <a:t>gradeschool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karatsuba</a:t>
            </a:r>
            <a:r>
              <a:rPr lang="en" dirty="0">
                <a:solidFill>
                  <a:schemeClr val="dk1"/>
                </a:solidFill>
              </a:rPr>
              <a:t>, and toom3 (</a:t>
            </a:r>
            <a:r>
              <a:rPr lang="en" dirty="0" err="1">
                <a:solidFill>
                  <a:schemeClr val="dk1"/>
                </a:solidFill>
              </a:rPr>
              <a:t>toom</a:t>
            </a:r>
            <a:r>
              <a:rPr lang="en" dirty="0">
                <a:solidFill>
                  <a:schemeClr val="dk1"/>
                </a:solidFill>
              </a:rPr>
              <a:t>-cook variant)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There is a Java implementation of Schönhage–Strassen which uses it above 74,000 decimal digits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567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08702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08702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θ(y) or "linear"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8429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bd08702a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bd08702a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to multiple using gradeschool: n^2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6095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08702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d08702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221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d08702a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d08702a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34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69b04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69b04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14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d499ee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d499ee7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f09ec06e_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f09ec06e_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005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499ee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499ee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767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21b5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21b5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</a:t>
            </a:r>
            <a:r>
              <a:rPr lang="en" baseline="30000"/>
              <a:t>43</a:t>
            </a:r>
            <a:r>
              <a:rPr lang="en"/>
              <a:t> = 328256967394537077627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0742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d499ee7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d499ee7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205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d499ee7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d499ee7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03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d499ee7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d499ee7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GCD(1071, 462) = 21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students don't believe me, tell them to make a 1071 x 462 pixel image in paint and try it 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7313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21b5de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21b5de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9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21b5de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21b5de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02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821b5d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821b5d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863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d499ee7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bd499ee7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48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2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9a04653b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9a04653b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48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f09ec06e_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f09ec06e_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285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e84be58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e84be58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86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e84be5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e84be5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78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b3b933b6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b3b933b6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the max flow always be the edges going into or out of the source/sink?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No! get the students to imagine a graph where this is the case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415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e84be58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e84be58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8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1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72631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9600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7745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48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027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27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0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27306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8918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4317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3222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46806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5119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4458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258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0954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34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709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242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35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4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59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363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For each edge, we need to store: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Start point, the from vertex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End point, the to vertex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Capacity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Flow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Residual capacities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For forwards and backwards edges</a:t>
            </a: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Flow edge implementation</a:t>
            </a:r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321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>
            <a:spLocks noGrp="1"/>
          </p:cNvSpPr>
          <p:nvPr>
            <p:ph type="body" idx="1"/>
          </p:nvPr>
        </p:nvSpPr>
        <p:spPr>
          <a:xfrm>
            <a:off x="504349" y="1268993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class FlowEdge {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final int v;             // from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final int w;             // to 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final double capacity;   // capacity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double flow;             // flow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public double residualCapacityTo(int vertex) {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     (vertex == v) return flow;              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if (vertex == w) return capacity - flow;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else throw new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IllegalArgumentException("Illegal endpoint");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FlowEdge.java</a:t>
            </a:r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3990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body" idx="1"/>
          </p:nvPr>
        </p:nvSpPr>
        <p:spPr>
          <a:xfrm>
            <a:off x="504349" y="1268993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edgeTo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[|V|]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marked = [|V|]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Queue q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q.enqueue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(s)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marked[s] = true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 !</a:t>
            </a: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q.isEmpty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v = </a:t>
            </a: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q.dequeue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each (v, w) in </a:t>
            </a: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AdjList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[v]: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residualCapacity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(v, w) &gt; 0: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buClr>
                <a:schemeClr val="dk1"/>
              </a:buClr>
              <a:buSzPts val="1100"/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!marked[w]: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buNone/>
            </a:pP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edgeTo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[w] = v;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buNone/>
            </a:pP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marked[w] = true;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buNone/>
            </a:pPr>
            <a:r>
              <a:rPr lang="en" sz="2204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q.enqueue</a:t>
            </a:r>
            <a:r>
              <a:rPr lang="en" sz="2204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(w);</a:t>
            </a:r>
            <a:endParaRPr sz="2204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BFS search for an augmenting path (pseudocode)</a:t>
            </a:r>
            <a:endParaRPr sz="2865"/>
          </a:p>
        </p:txBody>
      </p:sp>
      <p:sp>
        <p:nvSpPr>
          <p:cNvPr id="279" name="Google Shape;279;p24"/>
          <p:cNvSpPr txBox="1"/>
          <p:nvPr/>
        </p:nvSpPr>
        <p:spPr>
          <a:xfrm>
            <a:off x="5274767" y="1501124"/>
            <a:ext cx="4298335" cy="1928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Each </a:t>
            </a:r>
            <a:r>
              <a:rPr kumimoji="0" lang="en" sz="2204" b="0" i="0" u="none" strike="noStrike" kern="0" cap="none" spc="0" normalizeH="0" baseline="0" noProof="0" dirty="0" err="1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FlowEdge</a:t>
            </a: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object is stored in the adjacency list twice: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Once for its forward edge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 dirty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Once for its backward edge</a:t>
            </a:r>
            <a:endParaRPr kumimoji="0" sz="2204" b="0" i="0" u="none" strike="noStrike" kern="0" cap="none" spc="0" normalizeH="0" baseline="0" noProof="0" dirty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80" name="Google Shape;280;p24"/>
          <p:cNvCxnSpPr>
            <a:stCxn id="279" idx="2"/>
          </p:cNvCxnSpPr>
          <p:nvPr/>
        </p:nvCxnSpPr>
        <p:spPr>
          <a:xfrm flipH="1">
            <a:off x="4486310" y="3430117"/>
            <a:ext cx="2937625" cy="87110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6A9CC-BA8C-46BB-9A21-5E8979AA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30" y="3443915"/>
            <a:ext cx="2991123" cy="1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54025C-CBAC-3845-9572-8A3FA5AF9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up the flow increments in each iteration of Ford-Fulkerson</a:t>
            </a:r>
          </a:p>
          <a:p>
            <a:r>
              <a:rPr lang="en-US" dirty="0"/>
              <a:t>Add up the edge </a:t>
            </a:r>
            <a:r>
              <a:rPr lang="en-US" b="1" dirty="0"/>
              <a:t>flows</a:t>
            </a:r>
            <a:r>
              <a:rPr lang="en-US" dirty="0"/>
              <a:t> out of source</a:t>
            </a:r>
          </a:p>
          <a:p>
            <a:r>
              <a:rPr lang="en-US" dirty="0"/>
              <a:t>Add up the edge </a:t>
            </a:r>
            <a:r>
              <a:rPr lang="en-US" b="1"/>
              <a:t>flows</a:t>
            </a:r>
            <a:r>
              <a:rPr lang="en-US"/>
              <a:t> of the out of source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8BB26-7E51-564F-9AC9-3F48A1DD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maxflow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7D1AE-C7C1-0E47-8EBD-AA07575CD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778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548E8B-122D-7E40-9A4F-553226332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now we found the bottleneck </a:t>
            </a:r>
            <a:r>
              <a:rPr lang="en-US" i="1" dirty="0"/>
              <a:t>value</a:t>
            </a:r>
            <a:r>
              <a:rPr lang="en-US" dirty="0"/>
              <a:t>, but which edges define the found bottleneck?</a:t>
            </a:r>
          </a:p>
          <a:p>
            <a:endParaRPr lang="en-US" dirty="0"/>
          </a:p>
          <a:p>
            <a:pPr lvl="1"/>
            <a:r>
              <a:rPr lang="en-US" i="1" dirty="0"/>
              <a:t>Why would you want to know those bottleneck edges?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48074-40BC-1440-A4BA-20B4D814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C348F-DAE7-5E4F-980E-AEA3D95E9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9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An </a:t>
            </a:r>
            <a:r>
              <a:rPr lang="en" dirty="0" err="1"/>
              <a:t>st</a:t>
            </a:r>
            <a:r>
              <a:rPr lang="en" dirty="0"/>
              <a:t>-cut on G is a set of edges in G that, if removed, will partition the vertices of G into two disjoint sets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One contains s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One contains t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May be many </a:t>
            </a:r>
            <a:r>
              <a:rPr lang="en" dirty="0" err="1"/>
              <a:t>st</a:t>
            </a:r>
            <a:r>
              <a:rPr lang="en" dirty="0"/>
              <a:t>-cuts for a given graph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Let’s focus on finding the minimum </a:t>
            </a:r>
            <a:r>
              <a:rPr lang="en" dirty="0" err="1"/>
              <a:t>st</a:t>
            </a:r>
            <a:r>
              <a:rPr lang="en" dirty="0"/>
              <a:t>-cut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The </a:t>
            </a:r>
            <a:r>
              <a:rPr lang="en" dirty="0" err="1"/>
              <a:t>st</a:t>
            </a:r>
            <a:r>
              <a:rPr lang="en" dirty="0"/>
              <a:t>-cut with the smallest capacity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May not be unique</a:t>
            </a:r>
            <a:endParaRPr dirty="0"/>
          </a:p>
        </p:txBody>
      </p:sp>
      <p:sp>
        <p:nvSpPr>
          <p:cNvPr id="324" name="Google Shape;324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Let's separate the graph</a:t>
            </a:r>
            <a:endParaRPr/>
          </a:p>
        </p:txBody>
      </p:sp>
      <p:sp>
        <p:nvSpPr>
          <p:cNvPr id="325" name="Google Shape;32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292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body" idx="1"/>
          </p:nvPr>
        </p:nvSpPr>
        <p:spPr>
          <a:xfrm>
            <a:off x="504349" y="2320960"/>
            <a:ext cx="9068753" cy="491984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could examine residual graphs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Specifically, try and allocate flow in the graph until we get to a residual graph with no existing augmenting paths</a:t>
            </a:r>
            <a:endParaRPr/>
          </a:p>
          <a:p>
            <a:pPr lvl="2" indent="-405855">
              <a:lnSpc>
                <a:spcPct val="200000"/>
              </a:lnSpc>
              <a:buSzPts val="2200"/>
            </a:pPr>
            <a:r>
              <a:rPr lang="en"/>
              <a:t>A set of saturated edges will make a minimum st-cut</a:t>
            </a:r>
            <a:endParaRPr/>
          </a:p>
        </p:txBody>
      </p:sp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 we find the min st-cut?</a:t>
            </a:r>
            <a:endParaRPr/>
          </a:p>
        </p:txBody>
      </p:sp>
      <p:sp>
        <p:nvSpPr>
          <p:cNvPr id="332" name="Google Shape;332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01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cut example</a:t>
            </a:r>
            <a:endParaRPr/>
          </a:p>
        </p:txBody>
      </p:sp>
      <p:sp>
        <p:nvSpPr>
          <p:cNvPr id="338" name="Google Shape;338;p28"/>
          <p:cNvSpPr/>
          <p:nvPr/>
        </p:nvSpPr>
        <p:spPr>
          <a:xfrm>
            <a:off x="504349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8636870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3445928" y="1610191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3445941" y="5664495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5904391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43" name="Google Shape;343;p28"/>
          <p:cNvCxnSpPr>
            <a:stCxn id="338" idx="7"/>
            <a:endCxn id="340" idx="3"/>
          </p:cNvCxnSpPr>
          <p:nvPr/>
        </p:nvCxnSpPr>
        <p:spPr>
          <a:xfrm rot="10800000" flipH="1">
            <a:off x="1303473" y="2409444"/>
            <a:ext cx="2279420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28"/>
          <p:cNvCxnSpPr>
            <a:stCxn id="338" idx="5"/>
            <a:endCxn id="341" idx="1"/>
          </p:cNvCxnSpPr>
          <p:nvPr/>
        </p:nvCxnSpPr>
        <p:spPr>
          <a:xfrm>
            <a:off x="1303473" y="4436467"/>
            <a:ext cx="2279420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28"/>
          <p:cNvCxnSpPr>
            <a:stCxn id="341" idx="7"/>
            <a:endCxn id="342" idx="3"/>
          </p:cNvCxnSpPr>
          <p:nvPr/>
        </p:nvCxnSpPr>
        <p:spPr>
          <a:xfrm rot="10800000" flipH="1">
            <a:off x="4245065" y="4436596"/>
            <a:ext cx="1796428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28"/>
          <p:cNvCxnSpPr>
            <a:stCxn id="340" idx="5"/>
            <a:endCxn id="342" idx="1"/>
          </p:cNvCxnSpPr>
          <p:nvPr/>
        </p:nvCxnSpPr>
        <p:spPr>
          <a:xfrm>
            <a:off x="4245050" y="2409315"/>
            <a:ext cx="1796428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28"/>
          <p:cNvCxnSpPr>
            <a:stCxn id="342" idx="6"/>
            <a:endCxn id="339" idx="2"/>
          </p:cNvCxnSpPr>
          <p:nvPr/>
        </p:nvCxnSpPr>
        <p:spPr>
          <a:xfrm>
            <a:off x="6840622" y="4105459"/>
            <a:ext cx="1796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28"/>
          <p:cNvCxnSpPr>
            <a:stCxn id="340" idx="6"/>
            <a:endCxn id="339" idx="1"/>
          </p:cNvCxnSpPr>
          <p:nvPr/>
        </p:nvCxnSpPr>
        <p:spPr>
          <a:xfrm>
            <a:off x="4382159" y="2078307"/>
            <a:ext cx="4391892" cy="1696259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28"/>
          <p:cNvSpPr/>
          <p:nvPr/>
        </p:nvSpPr>
        <p:spPr>
          <a:xfrm>
            <a:off x="1601826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1601826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4968172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4968172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7270637" y="42057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7173402" y="1970423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55" name="Google Shape;355;p28"/>
          <p:cNvCxnSpPr>
            <a:stCxn id="338" idx="7"/>
            <a:endCxn id="340" idx="3"/>
          </p:cNvCxnSpPr>
          <p:nvPr/>
        </p:nvCxnSpPr>
        <p:spPr>
          <a:xfrm rot="10800000" flipH="1">
            <a:off x="1303473" y="2409444"/>
            <a:ext cx="2279420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8"/>
          <p:cNvCxnSpPr>
            <a:stCxn id="338" idx="5"/>
            <a:endCxn id="341" idx="1"/>
          </p:cNvCxnSpPr>
          <p:nvPr/>
        </p:nvCxnSpPr>
        <p:spPr>
          <a:xfrm>
            <a:off x="1303473" y="4436467"/>
            <a:ext cx="2279420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8"/>
          <p:cNvCxnSpPr>
            <a:stCxn id="340" idx="5"/>
            <a:endCxn id="342" idx="1"/>
          </p:cNvCxnSpPr>
          <p:nvPr/>
        </p:nvCxnSpPr>
        <p:spPr>
          <a:xfrm>
            <a:off x="4245050" y="2409315"/>
            <a:ext cx="1796428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8"/>
          <p:cNvCxnSpPr>
            <a:stCxn id="340" idx="6"/>
            <a:endCxn id="339" idx="1"/>
          </p:cNvCxnSpPr>
          <p:nvPr/>
        </p:nvCxnSpPr>
        <p:spPr>
          <a:xfrm>
            <a:off x="4382159" y="2078307"/>
            <a:ext cx="4391892" cy="1696259"/>
          </a:xfrm>
          <a:prstGeom prst="curvedConnector2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28"/>
          <p:cNvSpPr/>
          <p:nvPr/>
        </p:nvSpPr>
        <p:spPr>
          <a:xfrm>
            <a:off x="7173402" y="19704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1601826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61" name="Google Shape;361;p28"/>
          <p:cNvCxnSpPr>
            <a:stCxn id="342" idx="6"/>
            <a:endCxn id="339" idx="2"/>
          </p:cNvCxnSpPr>
          <p:nvPr/>
        </p:nvCxnSpPr>
        <p:spPr>
          <a:xfrm>
            <a:off x="6840622" y="4105459"/>
            <a:ext cx="1796097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/>
          <p:nvPr/>
        </p:nvSpPr>
        <p:spPr>
          <a:xfrm>
            <a:off x="1601826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4968172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7270623" y="42057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65" name="Google Shape;365;p28"/>
          <p:cNvCxnSpPr>
            <a:stCxn id="341" idx="7"/>
            <a:endCxn id="342" idx="3"/>
          </p:cNvCxnSpPr>
          <p:nvPr/>
        </p:nvCxnSpPr>
        <p:spPr>
          <a:xfrm rot="10800000" flipH="1">
            <a:off x="4245065" y="4436596"/>
            <a:ext cx="1796428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28"/>
          <p:cNvSpPr/>
          <p:nvPr/>
        </p:nvSpPr>
        <p:spPr>
          <a:xfrm>
            <a:off x="4968159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1601839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7270637" y="42057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69" name="Google Shape;369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69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A special case of duality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I.e., you can look at an optimization problem from two angles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In this case to find the maximum flow or minimum cut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In general, dual problems do not have to have equal solutions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The differences in solutions to the two ways of looking at the problem is referred to as the </a:t>
            </a:r>
            <a:r>
              <a:rPr lang="en" i="1" dirty="0">
                <a:solidFill>
                  <a:srgbClr val="002B5E"/>
                </a:solidFill>
              </a:rPr>
              <a:t>duality gap</a:t>
            </a:r>
            <a:endParaRPr i="1" dirty="0"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If the duality gap = 0, strong duality holds</a:t>
            </a:r>
            <a:endParaRPr dirty="0">
              <a:solidFill>
                <a:srgbClr val="002B5E"/>
              </a:solidFill>
            </a:endParaRPr>
          </a:p>
          <a:p>
            <a:pPr lvl="4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Max flow/min cut uphold strong duality</a:t>
            </a:r>
            <a:endParaRPr dirty="0"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If the duality gap &gt; 0, weak duality holds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375" name="Google Shape;375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Max flow == min cut</a:t>
            </a:r>
            <a:endParaRPr/>
          </a:p>
        </p:txBody>
      </p:sp>
      <p:sp>
        <p:nvSpPr>
          <p:cNvPr id="376" name="Google Shape;376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45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First, run Ford Fulkerson to produce a residual graph with no further augmenting paths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The last attempt to find an augmenting path will visit every vertex reachable from 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Edges with only one endpoint in this set comprise a minimum st-cut</a:t>
            </a:r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Determining a minimum st-cut</a:t>
            </a:r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4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10 due on 4/8</a:t>
            </a:r>
          </a:p>
          <a:p>
            <a:pPr lvl="1"/>
            <a:r>
              <a:rPr lang="en-US" dirty="0"/>
              <a:t>Homework 11 due on 4/11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2"/>
            <a:r>
              <a:rPr lang="en-US" dirty="0"/>
              <a:t>Used to be one 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Determining the min cut</a:t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504349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8636870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3445928" y="1610191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3445941" y="5664495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5904391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94" name="Google Shape;394;p31"/>
          <p:cNvCxnSpPr>
            <a:stCxn id="389" idx="7"/>
            <a:endCxn id="391" idx="3"/>
          </p:cNvCxnSpPr>
          <p:nvPr/>
        </p:nvCxnSpPr>
        <p:spPr>
          <a:xfrm rot="10800000" flipH="1">
            <a:off x="1303473" y="2409444"/>
            <a:ext cx="2279420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31"/>
          <p:cNvCxnSpPr>
            <a:stCxn id="389" idx="5"/>
            <a:endCxn id="392" idx="1"/>
          </p:cNvCxnSpPr>
          <p:nvPr/>
        </p:nvCxnSpPr>
        <p:spPr>
          <a:xfrm>
            <a:off x="1303473" y="4436467"/>
            <a:ext cx="2279420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31"/>
          <p:cNvCxnSpPr>
            <a:stCxn id="392" idx="7"/>
            <a:endCxn id="393" idx="3"/>
          </p:cNvCxnSpPr>
          <p:nvPr/>
        </p:nvCxnSpPr>
        <p:spPr>
          <a:xfrm rot="10800000" flipH="1">
            <a:off x="4245065" y="4436596"/>
            <a:ext cx="1796428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31"/>
          <p:cNvCxnSpPr>
            <a:stCxn id="391" idx="5"/>
            <a:endCxn id="393" idx="1"/>
          </p:cNvCxnSpPr>
          <p:nvPr/>
        </p:nvCxnSpPr>
        <p:spPr>
          <a:xfrm>
            <a:off x="4245050" y="2409315"/>
            <a:ext cx="1796428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31"/>
          <p:cNvCxnSpPr>
            <a:stCxn id="393" idx="6"/>
            <a:endCxn id="390" idx="2"/>
          </p:cNvCxnSpPr>
          <p:nvPr/>
        </p:nvCxnSpPr>
        <p:spPr>
          <a:xfrm>
            <a:off x="6840622" y="4105459"/>
            <a:ext cx="179609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31"/>
          <p:cNvCxnSpPr>
            <a:stCxn id="391" idx="6"/>
            <a:endCxn id="390" idx="1"/>
          </p:cNvCxnSpPr>
          <p:nvPr/>
        </p:nvCxnSpPr>
        <p:spPr>
          <a:xfrm>
            <a:off x="4382159" y="2078307"/>
            <a:ext cx="4391892" cy="1696259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31"/>
          <p:cNvSpPr/>
          <p:nvPr/>
        </p:nvSpPr>
        <p:spPr>
          <a:xfrm>
            <a:off x="1601826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1601826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4968172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4968172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7270637" y="42057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7173402" y="1970423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06" name="Google Shape;406;p31"/>
          <p:cNvCxnSpPr>
            <a:stCxn id="389" idx="5"/>
            <a:endCxn id="392" idx="1"/>
          </p:cNvCxnSpPr>
          <p:nvPr/>
        </p:nvCxnSpPr>
        <p:spPr>
          <a:xfrm>
            <a:off x="1303473" y="4436467"/>
            <a:ext cx="2279420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31"/>
          <p:cNvCxnSpPr>
            <a:stCxn id="391" idx="5"/>
            <a:endCxn id="393" idx="1"/>
          </p:cNvCxnSpPr>
          <p:nvPr/>
        </p:nvCxnSpPr>
        <p:spPr>
          <a:xfrm>
            <a:off x="4245050" y="2409315"/>
            <a:ext cx="1796428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31"/>
          <p:cNvSpPr/>
          <p:nvPr/>
        </p:nvSpPr>
        <p:spPr>
          <a:xfrm>
            <a:off x="7173402" y="1970423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1601826" y="2546422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4968172" y="2546409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1" name="Google Shape;411;p31"/>
          <p:cNvCxnSpPr>
            <a:stCxn id="392" idx="7"/>
            <a:endCxn id="393" idx="3"/>
          </p:cNvCxnSpPr>
          <p:nvPr/>
        </p:nvCxnSpPr>
        <p:spPr>
          <a:xfrm rot="10800000" flipH="1">
            <a:off x="4245065" y="4436596"/>
            <a:ext cx="1796428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1"/>
          <p:cNvSpPr/>
          <p:nvPr/>
        </p:nvSpPr>
        <p:spPr>
          <a:xfrm>
            <a:off x="4968159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1601839" y="5225471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4" name="Google Shape;414;p31"/>
          <p:cNvSpPr/>
          <p:nvPr/>
        </p:nvSpPr>
        <p:spPr>
          <a:xfrm>
            <a:off x="7270554" y="4205710"/>
            <a:ext cx="936232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5" name="Google Shape;415;p31"/>
          <p:cNvGrpSpPr/>
          <p:nvPr/>
        </p:nvGrpSpPr>
        <p:grpSpPr>
          <a:xfrm>
            <a:off x="6352354" y="1440047"/>
            <a:ext cx="2421712" cy="5007451"/>
            <a:chOff x="5764075" y="1304275"/>
            <a:chExt cx="2197625" cy="4544100"/>
          </a:xfrm>
        </p:grpSpPr>
        <p:cxnSp>
          <p:nvCxnSpPr>
            <p:cNvPr id="416" name="Google Shape;416;p31"/>
            <p:cNvCxnSpPr/>
            <p:nvPr/>
          </p:nvCxnSpPr>
          <p:spPr>
            <a:xfrm>
              <a:off x="5764075" y="1304275"/>
              <a:ext cx="1192200" cy="4544100"/>
            </a:xfrm>
            <a:prstGeom prst="straightConnector1">
              <a:avLst/>
            </a:prstGeom>
            <a:noFill/>
            <a:ln w="114300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7" name="Google Shape;417;p31"/>
            <p:cNvSpPr/>
            <p:nvPr/>
          </p:nvSpPr>
          <p:spPr>
            <a:xfrm>
              <a:off x="7112100" y="4835800"/>
              <a:ext cx="849600" cy="7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674EA7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Min Cut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674EA7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8" name="Google Shape;418;p31"/>
          <p:cNvSpPr/>
          <p:nvPr/>
        </p:nvSpPr>
        <p:spPr>
          <a:xfrm>
            <a:off x="504349" y="3637343"/>
            <a:ext cx="936232" cy="936232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3445941" y="5664495"/>
            <a:ext cx="936232" cy="936232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0" name="Google Shape;420;p31"/>
          <p:cNvSpPr/>
          <p:nvPr/>
        </p:nvSpPr>
        <p:spPr>
          <a:xfrm>
            <a:off x="3445941" y="1610191"/>
            <a:ext cx="936232" cy="936232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31"/>
          <p:cNvSpPr/>
          <p:nvPr/>
        </p:nvSpPr>
        <p:spPr>
          <a:xfrm>
            <a:off x="5904266" y="3637343"/>
            <a:ext cx="936232" cy="936232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2" name="Google Shape;422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637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body" idx="1"/>
          </p:nvPr>
        </p:nvSpPr>
        <p:spPr>
          <a:xfrm>
            <a:off x="504349" y="2691027"/>
            <a:ext cx="9068753" cy="454991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Is it possible?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would we measure the Max flow / min cut?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would an algorithm to solve this problem look like?</a:t>
            </a:r>
            <a:endParaRPr/>
          </a:p>
        </p:txBody>
      </p:sp>
      <p:sp>
        <p:nvSpPr>
          <p:cNvPr id="428" name="Google Shape;428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Max flow / min cut on unweighted graphs</a:t>
            </a:r>
            <a:endParaRPr/>
          </a:p>
        </p:txBody>
      </p:sp>
      <p:sp>
        <p:nvSpPr>
          <p:cNvPr id="429" name="Google Shape;429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83403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3D4D-272E-4014-B083-1BBBCA83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</a:t>
            </a:r>
            <a:r>
              <a:rPr lang="en-US" dirty="0" err="1"/>
              <a:t>st</a:t>
            </a:r>
            <a:r>
              <a:rPr lang="en-US" dirty="0"/>
              <a:t>-cut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6A5D-A95D-484D-A474-C31F89B9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00EF9-87F3-4F59-A7EA-282C4DD50B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EA13C-72DB-4C1C-8742-5231FA6E0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349EE-51BF-47C4-85D2-3204ED40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17" y="1114073"/>
            <a:ext cx="8000456" cy="53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62AC-6A0D-48AB-B699-3F27B91A2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</a:t>
            </a:r>
            <a:r>
              <a:rPr lang="en-US" dirty="0" err="1"/>
              <a:t>st</a:t>
            </a:r>
            <a:r>
              <a:rPr lang="en-US" dirty="0"/>
              <a:t>-cut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0CCF3-A7DC-4F12-BC6D-4BB5347F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2312D-FA81-48B1-9F7F-72A04A3C94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A17F2-305F-4013-BEC6-52FBE509BB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B3248-8DA6-457D-9FCD-C894BCDE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6" y="864551"/>
            <a:ext cx="8973639" cy="59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73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Unweighted network flow</a:t>
            </a:r>
            <a:endParaRPr/>
          </a:p>
        </p:txBody>
      </p:sp>
      <p:sp>
        <p:nvSpPr>
          <p:cNvPr id="435" name="Google Shape;435;p33"/>
          <p:cNvSpPr/>
          <p:nvPr/>
        </p:nvSpPr>
        <p:spPr>
          <a:xfrm>
            <a:off x="504349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33"/>
          <p:cNvSpPr/>
          <p:nvPr/>
        </p:nvSpPr>
        <p:spPr>
          <a:xfrm>
            <a:off x="8636870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33"/>
          <p:cNvSpPr/>
          <p:nvPr/>
        </p:nvSpPr>
        <p:spPr>
          <a:xfrm>
            <a:off x="3272864" y="1610191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3272877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3272864" y="5664495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40" name="Google Shape;440;p33"/>
          <p:cNvCxnSpPr>
            <a:stCxn id="435" idx="7"/>
            <a:endCxn id="437" idx="3"/>
          </p:cNvCxnSpPr>
          <p:nvPr/>
        </p:nvCxnSpPr>
        <p:spPr>
          <a:xfrm rot="10800000" flipH="1">
            <a:off x="1303473" y="2409444"/>
            <a:ext cx="2106521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33"/>
          <p:cNvCxnSpPr>
            <a:stCxn id="435" idx="6"/>
            <a:endCxn id="438" idx="2"/>
          </p:cNvCxnSpPr>
          <p:nvPr/>
        </p:nvCxnSpPr>
        <p:spPr>
          <a:xfrm>
            <a:off x="1440581" y="4105459"/>
            <a:ext cx="1832462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3"/>
          <p:cNvCxnSpPr>
            <a:stCxn id="435" idx="5"/>
            <a:endCxn id="439" idx="1"/>
          </p:cNvCxnSpPr>
          <p:nvPr/>
        </p:nvCxnSpPr>
        <p:spPr>
          <a:xfrm>
            <a:off x="1303473" y="4436467"/>
            <a:ext cx="2106521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3"/>
          <p:cNvSpPr/>
          <p:nvPr/>
        </p:nvSpPr>
        <p:spPr>
          <a:xfrm>
            <a:off x="5954861" y="1610191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5954874" y="3637343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E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5954861" y="5664495"/>
            <a:ext cx="936232" cy="936232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D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46" name="Google Shape;446;p33"/>
          <p:cNvCxnSpPr>
            <a:stCxn id="443" idx="5"/>
            <a:endCxn id="436" idx="1"/>
          </p:cNvCxnSpPr>
          <p:nvPr/>
        </p:nvCxnSpPr>
        <p:spPr>
          <a:xfrm>
            <a:off x="6753983" y="2409315"/>
            <a:ext cx="2019907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33"/>
          <p:cNvCxnSpPr>
            <a:stCxn id="444" idx="6"/>
            <a:endCxn id="436" idx="2"/>
          </p:cNvCxnSpPr>
          <p:nvPr/>
        </p:nvCxnSpPr>
        <p:spPr>
          <a:xfrm>
            <a:off x="6891106" y="4105459"/>
            <a:ext cx="174584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33"/>
          <p:cNvCxnSpPr>
            <a:stCxn id="445" idx="7"/>
            <a:endCxn id="436" idx="3"/>
          </p:cNvCxnSpPr>
          <p:nvPr/>
        </p:nvCxnSpPr>
        <p:spPr>
          <a:xfrm rot="10800000" flipH="1">
            <a:off x="6753983" y="4436596"/>
            <a:ext cx="2019907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33"/>
          <p:cNvCxnSpPr>
            <a:stCxn id="437" idx="6"/>
            <a:endCxn id="443" idx="2"/>
          </p:cNvCxnSpPr>
          <p:nvPr/>
        </p:nvCxnSpPr>
        <p:spPr>
          <a:xfrm>
            <a:off x="4209096" y="2078307"/>
            <a:ext cx="174584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33"/>
          <p:cNvCxnSpPr>
            <a:stCxn id="437" idx="5"/>
            <a:endCxn id="444" idx="1"/>
          </p:cNvCxnSpPr>
          <p:nvPr/>
        </p:nvCxnSpPr>
        <p:spPr>
          <a:xfrm>
            <a:off x="4071987" y="2409315"/>
            <a:ext cx="2019907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33"/>
          <p:cNvCxnSpPr>
            <a:stCxn id="438" idx="6"/>
            <a:endCxn id="444" idx="2"/>
          </p:cNvCxnSpPr>
          <p:nvPr/>
        </p:nvCxnSpPr>
        <p:spPr>
          <a:xfrm>
            <a:off x="4209109" y="4105459"/>
            <a:ext cx="174584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33"/>
          <p:cNvCxnSpPr>
            <a:stCxn id="438" idx="5"/>
            <a:endCxn id="445" idx="1"/>
          </p:cNvCxnSpPr>
          <p:nvPr/>
        </p:nvCxnSpPr>
        <p:spPr>
          <a:xfrm>
            <a:off x="4072001" y="4436467"/>
            <a:ext cx="2019907" cy="1365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33"/>
          <p:cNvCxnSpPr>
            <a:stCxn id="439" idx="6"/>
            <a:endCxn id="445" idx="2"/>
          </p:cNvCxnSpPr>
          <p:nvPr/>
        </p:nvCxnSpPr>
        <p:spPr>
          <a:xfrm>
            <a:off x="4209096" y="6132610"/>
            <a:ext cx="1745847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33"/>
          <p:cNvCxnSpPr>
            <a:stCxn id="435" idx="7"/>
            <a:endCxn id="437" idx="3"/>
          </p:cNvCxnSpPr>
          <p:nvPr/>
        </p:nvCxnSpPr>
        <p:spPr>
          <a:xfrm rot="10800000" flipH="1">
            <a:off x="1303473" y="2409444"/>
            <a:ext cx="2106521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3"/>
          <p:cNvCxnSpPr>
            <a:stCxn id="435" idx="6"/>
            <a:endCxn id="438" idx="2"/>
          </p:cNvCxnSpPr>
          <p:nvPr/>
        </p:nvCxnSpPr>
        <p:spPr>
          <a:xfrm>
            <a:off x="1440581" y="4105459"/>
            <a:ext cx="1832462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3"/>
          <p:cNvCxnSpPr>
            <a:stCxn id="435" idx="5"/>
            <a:endCxn id="439" idx="1"/>
          </p:cNvCxnSpPr>
          <p:nvPr/>
        </p:nvCxnSpPr>
        <p:spPr>
          <a:xfrm>
            <a:off x="1303473" y="4436467"/>
            <a:ext cx="2106521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3"/>
          <p:cNvCxnSpPr>
            <a:stCxn id="437" idx="5"/>
            <a:endCxn id="444" idx="1"/>
          </p:cNvCxnSpPr>
          <p:nvPr/>
        </p:nvCxnSpPr>
        <p:spPr>
          <a:xfrm>
            <a:off x="4071987" y="2409315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3"/>
          <p:cNvCxnSpPr>
            <a:stCxn id="437" idx="6"/>
            <a:endCxn id="443" idx="2"/>
          </p:cNvCxnSpPr>
          <p:nvPr/>
        </p:nvCxnSpPr>
        <p:spPr>
          <a:xfrm>
            <a:off x="4209096" y="2078307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3"/>
          <p:cNvCxnSpPr>
            <a:stCxn id="438" idx="5"/>
            <a:endCxn id="445" idx="1"/>
          </p:cNvCxnSpPr>
          <p:nvPr/>
        </p:nvCxnSpPr>
        <p:spPr>
          <a:xfrm>
            <a:off x="4072001" y="4436467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3"/>
          <p:cNvCxnSpPr>
            <a:stCxn id="444" idx="6"/>
            <a:endCxn id="436" idx="2"/>
          </p:cNvCxnSpPr>
          <p:nvPr/>
        </p:nvCxnSpPr>
        <p:spPr>
          <a:xfrm>
            <a:off x="6891106" y="4105459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3"/>
          <p:cNvCxnSpPr>
            <a:stCxn id="435" idx="7"/>
            <a:endCxn id="437" idx="3"/>
          </p:cNvCxnSpPr>
          <p:nvPr/>
        </p:nvCxnSpPr>
        <p:spPr>
          <a:xfrm rot="10800000" flipH="1">
            <a:off x="1303473" y="2409444"/>
            <a:ext cx="2106521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3"/>
          <p:cNvCxnSpPr>
            <a:stCxn id="437" idx="5"/>
            <a:endCxn id="444" idx="1"/>
          </p:cNvCxnSpPr>
          <p:nvPr/>
        </p:nvCxnSpPr>
        <p:spPr>
          <a:xfrm>
            <a:off x="4071987" y="2409315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3"/>
          <p:cNvCxnSpPr>
            <a:stCxn id="444" idx="6"/>
            <a:endCxn id="436" idx="2"/>
          </p:cNvCxnSpPr>
          <p:nvPr/>
        </p:nvCxnSpPr>
        <p:spPr>
          <a:xfrm>
            <a:off x="6891106" y="4105459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3"/>
          <p:cNvCxnSpPr>
            <a:stCxn id="438" idx="6"/>
            <a:endCxn id="444" idx="2"/>
          </p:cNvCxnSpPr>
          <p:nvPr/>
        </p:nvCxnSpPr>
        <p:spPr>
          <a:xfrm>
            <a:off x="4209109" y="4105459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33"/>
          <p:cNvCxnSpPr>
            <a:stCxn id="445" idx="7"/>
            <a:endCxn id="436" idx="3"/>
          </p:cNvCxnSpPr>
          <p:nvPr/>
        </p:nvCxnSpPr>
        <p:spPr>
          <a:xfrm rot="10800000" flipH="1">
            <a:off x="6753983" y="4436596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3"/>
          <p:cNvCxnSpPr>
            <a:stCxn id="435" idx="6"/>
            <a:endCxn id="438" idx="2"/>
          </p:cNvCxnSpPr>
          <p:nvPr/>
        </p:nvCxnSpPr>
        <p:spPr>
          <a:xfrm>
            <a:off x="1440581" y="4105459"/>
            <a:ext cx="1832462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3"/>
          <p:cNvCxnSpPr>
            <a:stCxn id="438" idx="5"/>
            <a:endCxn id="445" idx="1"/>
          </p:cNvCxnSpPr>
          <p:nvPr/>
        </p:nvCxnSpPr>
        <p:spPr>
          <a:xfrm>
            <a:off x="4072001" y="4436467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3"/>
          <p:cNvCxnSpPr>
            <a:stCxn id="445" idx="7"/>
            <a:endCxn id="436" idx="3"/>
          </p:cNvCxnSpPr>
          <p:nvPr/>
        </p:nvCxnSpPr>
        <p:spPr>
          <a:xfrm rot="10800000" flipH="1">
            <a:off x="6753983" y="4436596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3"/>
          <p:cNvCxnSpPr>
            <a:stCxn id="439" idx="6"/>
            <a:endCxn id="445" idx="2"/>
          </p:cNvCxnSpPr>
          <p:nvPr/>
        </p:nvCxnSpPr>
        <p:spPr>
          <a:xfrm>
            <a:off x="4209096" y="6132610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33"/>
          <p:cNvCxnSpPr>
            <a:stCxn id="445" idx="1"/>
            <a:endCxn id="438" idx="5"/>
          </p:cNvCxnSpPr>
          <p:nvPr/>
        </p:nvCxnSpPr>
        <p:spPr>
          <a:xfrm rot="10800000">
            <a:off x="4072062" y="4436596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33"/>
          <p:cNvCxnSpPr>
            <a:stCxn id="444" idx="1"/>
            <a:endCxn id="437" idx="5"/>
          </p:cNvCxnSpPr>
          <p:nvPr/>
        </p:nvCxnSpPr>
        <p:spPr>
          <a:xfrm rot="10800000">
            <a:off x="4072075" y="2409444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3"/>
          <p:cNvCxnSpPr>
            <a:stCxn id="443" idx="5"/>
            <a:endCxn id="436" idx="1"/>
          </p:cNvCxnSpPr>
          <p:nvPr/>
        </p:nvCxnSpPr>
        <p:spPr>
          <a:xfrm>
            <a:off x="6753983" y="2409315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3"/>
          <p:cNvCxnSpPr>
            <a:stCxn id="435" idx="5"/>
            <a:endCxn id="439" idx="1"/>
          </p:cNvCxnSpPr>
          <p:nvPr/>
        </p:nvCxnSpPr>
        <p:spPr>
          <a:xfrm>
            <a:off x="1303473" y="4436467"/>
            <a:ext cx="2106521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3"/>
          <p:cNvCxnSpPr>
            <a:stCxn id="439" idx="6"/>
            <a:endCxn id="445" idx="2"/>
          </p:cNvCxnSpPr>
          <p:nvPr/>
        </p:nvCxnSpPr>
        <p:spPr>
          <a:xfrm>
            <a:off x="4209096" y="6132610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3"/>
          <p:cNvCxnSpPr>
            <a:stCxn id="438" idx="6"/>
            <a:endCxn id="444" idx="2"/>
          </p:cNvCxnSpPr>
          <p:nvPr/>
        </p:nvCxnSpPr>
        <p:spPr>
          <a:xfrm>
            <a:off x="4209109" y="4105459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3"/>
          <p:cNvCxnSpPr>
            <a:stCxn id="437" idx="6"/>
            <a:endCxn id="443" idx="2"/>
          </p:cNvCxnSpPr>
          <p:nvPr/>
        </p:nvCxnSpPr>
        <p:spPr>
          <a:xfrm>
            <a:off x="4209096" y="2078307"/>
            <a:ext cx="1745847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33"/>
          <p:cNvCxnSpPr>
            <a:stCxn id="443" idx="5"/>
            <a:endCxn id="436" idx="1"/>
          </p:cNvCxnSpPr>
          <p:nvPr/>
        </p:nvCxnSpPr>
        <p:spPr>
          <a:xfrm>
            <a:off x="6753983" y="2409315"/>
            <a:ext cx="2019907" cy="1365007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6413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CC05-FC1B-4109-949D-B6FE8EB8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Algorithms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4400-145A-4F47-8398-74AC9DB57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DC13-DCEB-43D3-BAEF-352E8CBADB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56BB-DE59-4C2F-88DD-48EFB2DF3B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3F511-82BB-483B-999A-E2B20460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56" y="847909"/>
            <a:ext cx="4323401" cy="611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3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43;p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4349" y="1418834"/>
                <a:ext cx="9068753" cy="5822026"/>
              </a:xfrm>
              <a:prstGeom prst="rect">
                <a:avLst/>
              </a:prstGeom>
            </p:spPr>
            <p:txBody>
              <a:bodyPr spcFirstLastPara="1" wrap="square" lIns="100747" tIns="100747" rIns="100747" bIns="100747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Input: two </a:t>
                </a:r>
                <a:r>
                  <a:rPr lang="en-US" i="1" dirty="0"/>
                  <a:t>n-bit</a:t>
                </a:r>
                <a:r>
                  <a:rPr lang="en-US" dirty="0"/>
                  <a:t> integers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n can be really large!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e.g., 2048 bits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Why do we need such big numbers?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input size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The values of </a:t>
                </a:r>
                <a:r>
                  <a:rPr lang="en-US" i="1" dirty="0"/>
                  <a:t>x </a:t>
                </a:r>
                <a:r>
                  <a:rPr lang="en-US" dirty="0"/>
                  <a:t>and </a:t>
                </a:r>
                <a:r>
                  <a:rPr lang="en-US" i="1" dirty="0"/>
                  <a:t>y </a:t>
                </a:r>
                <a:r>
                  <a:rPr lang="en-US" dirty="0"/>
                  <a:t>are exponential in the input size!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Output: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x * y</a:t>
                </a:r>
                <a:endParaRPr dirty="0"/>
              </a:p>
            </p:txBody>
          </p:sp>
        </mc:Choice>
        <mc:Fallback xmlns="">
          <p:sp>
            <p:nvSpPr>
              <p:cNvPr id="43" name="Google Shape;43;p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4349" y="1418834"/>
                <a:ext cx="9068753" cy="5822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Problem of the Day: Integer multiplication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2242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Assuming x86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Given two 32</a:t>
            </a:r>
            <a:r>
              <a:rPr lang="ar-SA" dirty="0"/>
              <a:t>-</a:t>
            </a:r>
            <a:r>
              <a:rPr lang="en" dirty="0"/>
              <a:t>bit integers, MUL will produce a 64</a:t>
            </a:r>
            <a:r>
              <a:rPr lang="ar-SA" dirty="0"/>
              <a:t>-</a:t>
            </a:r>
            <a:r>
              <a:rPr lang="en" dirty="0"/>
              <a:t>bit integer in a few cycles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What about when we need to multiply large </a:t>
            </a:r>
            <a:r>
              <a:rPr lang="en" dirty="0" err="1"/>
              <a:t>ints</a:t>
            </a:r>
            <a:r>
              <a:rPr lang="en" dirty="0"/>
              <a:t>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VERY large </a:t>
            </a:r>
            <a:r>
              <a:rPr lang="en" dirty="0" err="1"/>
              <a:t>ints</a:t>
            </a:r>
            <a:r>
              <a:rPr lang="en" dirty="0"/>
              <a:t>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RSA keys should be 2048 bits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Back to grade school…</a:t>
            </a:r>
            <a:endParaRPr dirty="0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Yeah, but the processor has a MUL instruction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66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504349" y="6500282"/>
            <a:ext cx="6641559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r">
              <a:buNone/>
            </a:pPr>
            <a:r>
              <a:rPr lang="en" sz="1983" b="1">
                <a:latin typeface="Consolas"/>
                <a:ea typeface="Consolas"/>
                <a:cs typeface="Consolas"/>
                <a:sym typeface="Consolas"/>
              </a:rPr>
              <a:t>111110000001110111100</a:t>
            </a:r>
            <a:endParaRPr sz="1983" b="1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504349" y="2123984"/>
            <a:ext cx="6641559" cy="430990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4030562" indent="503821" algn="r">
              <a:buClr>
                <a:schemeClr val="dk1"/>
              </a:buClr>
              <a:buSzPts val="1100"/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0000000000000000000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101000001000000000000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504349" y="1213096"/>
            <a:ext cx="6641559" cy="116235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4030562" indent="503821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10100000100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r">
              <a:buNone/>
            </a:pPr>
            <a:r>
              <a:rPr lang="en" sz="1983">
                <a:latin typeface="Consolas"/>
                <a:ea typeface="Consolas"/>
                <a:cs typeface="Consolas"/>
                <a:sym typeface="Consolas"/>
              </a:rPr>
              <a:t>x	11000101111</a:t>
            </a:r>
            <a:endParaRPr sz="198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Gradeschool algorithm on binary numbers</a:t>
            </a:r>
            <a:endParaRPr/>
          </a:p>
        </p:txBody>
      </p:sp>
      <p:cxnSp>
        <p:nvCxnSpPr>
          <p:cNvPr id="79" name="Google Shape;79;p13"/>
          <p:cNvCxnSpPr/>
          <p:nvPr/>
        </p:nvCxnSpPr>
        <p:spPr>
          <a:xfrm>
            <a:off x="4622540" y="2123983"/>
            <a:ext cx="2523396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3"/>
          <p:cNvCxnSpPr/>
          <p:nvPr/>
        </p:nvCxnSpPr>
        <p:spPr>
          <a:xfrm>
            <a:off x="3374561" y="6603316"/>
            <a:ext cx="377137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1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What is the runtime of this multiplication algorithm?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For 2 n-digit numbers: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n</a:t>
            </a:r>
            <a:r>
              <a:rPr lang="en" baseline="30000" dirty="0"/>
              <a:t>2</a:t>
            </a:r>
            <a:endParaRPr dirty="0"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I’m guessing we all knew that...</a:t>
            </a: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510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Network Bottleneck Finding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Ford-Fulkerson Max-Flow Framework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augmenting path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backwards edges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Edmonds-Karp algorithm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using BFS to find augmenting paths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Let’s try to divide and conquer: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Break our n-bit integers in half: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x </a:t>
            </a:r>
            <a:r>
              <a:rPr lang="en" dirty="0">
                <a:solidFill>
                  <a:srgbClr val="002B5E"/>
                </a:solidFill>
              </a:rPr>
              <a:t>= 1001011011001000, n = 16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Let the high-order bits be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= 10010110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Let the low-order bits be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 = 11001000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= 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endParaRPr baseline="-25000"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Do the same for y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* y = (2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) * (2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y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)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x * y = 2</a:t>
            </a:r>
            <a:r>
              <a:rPr lang="en" baseline="30000" dirty="0">
                <a:solidFill>
                  <a:srgbClr val="002B5E"/>
                </a:solidFill>
              </a:rPr>
              <a:t>n</a:t>
            </a:r>
            <a:r>
              <a:rPr lang="en" dirty="0">
                <a:solidFill>
                  <a:srgbClr val="002B5E"/>
                </a:solidFill>
              </a:rPr>
              <a:t>x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y</a:t>
            </a:r>
            <a:r>
              <a:rPr lang="en" baseline="-25000" dirty="0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 + 2</a:t>
            </a:r>
            <a:r>
              <a:rPr lang="en" baseline="30000" dirty="0">
                <a:solidFill>
                  <a:srgbClr val="002B5E"/>
                </a:solidFill>
              </a:rPr>
              <a:t>n/2</a:t>
            </a:r>
            <a:r>
              <a:rPr lang="en" dirty="0">
                <a:solidFill>
                  <a:srgbClr val="002B5E"/>
                </a:solidFill>
              </a:rPr>
              <a:t>(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>
                <a:solidFill>
                  <a:srgbClr val="002B5E"/>
                </a:solidFill>
              </a:rPr>
              <a:t>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H</a:t>
            </a:r>
            <a:r>
              <a:rPr lang="en" dirty="0">
                <a:solidFill>
                  <a:srgbClr val="002B5E"/>
                </a:solidFill>
              </a:rPr>
              <a:t>) + </a:t>
            </a:r>
            <a:r>
              <a:rPr lang="en" dirty="0" err="1">
                <a:solidFill>
                  <a:srgbClr val="002B5E"/>
                </a:solidFill>
              </a:rPr>
              <a:t>x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r>
              <a:rPr lang="en" dirty="0" err="1">
                <a:solidFill>
                  <a:srgbClr val="002B5E"/>
                </a:solidFill>
              </a:rPr>
              <a:t>y</a:t>
            </a:r>
            <a:r>
              <a:rPr lang="en" baseline="-25000" dirty="0" err="1">
                <a:solidFill>
                  <a:srgbClr val="002B5E"/>
                </a:solidFill>
              </a:rPr>
              <a:t>L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can we improve our runtime?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1196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014687" y="3387527"/>
            <a:ext cx="4048078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/>
              <a:t>2</a:t>
            </a:r>
            <a:r>
              <a:rPr lang="en" sz="2204" baseline="30000"/>
              <a:t>n</a:t>
            </a:r>
            <a:r>
              <a:rPr lang="en" sz="2204"/>
              <a:t>x</a:t>
            </a:r>
            <a:r>
              <a:rPr lang="en" sz="2204" baseline="-25000"/>
              <a:t>H</a:t>
            </a:r>
            <a:r>
              <a:rPr lang="en" sz="2204"/>
              <a:t>y</a:t>
            </a:r>
            <a:r>
              <a:rPr lang="en" sz="2204" baseline="-25000"/>
              <a:t>H</a:t>
            </a:r>
            <a:r>
              <a:rPr lang="en" sz="2204"/>
              <a:t> + 2</a:t>
            </a:r>
            <a:r>
              <a:rPr lang="en" sz="2204" baseline="30000"/>
              <a:t>n/2</a:t>
            </a:r>
            <a:r>
              <a:rPr lang="en" sz="2204"/>
              <a:t>(x</a:t>
            </a:r>
            <a:r>
              <a:rPr lang="en" sz="2204" baseline="-25000"/>
              <a:t>H</a:t>
            </a:r>
            <a:r>
              <a:rPr lang="en" sz="2204"/>
              <a:t>y</a:t>
            </a:r>
            <a:r>
              <a:rPr lang="en" sz="2204" baseline="-25000"/>
              <a:t>L</a:t>
            </a:r>
            <a:r>
              <a:rPr lang="en" sz="2204"/>
              <a:t> + x</a:t>
            </a:r>
            <a:r>
              <a:rPr lang="en" sz="2204" baseline="-25000"/>
              <a:t>L</a:t>
            </a:r>
            <a:r>
              <a:rPr lang="en" sz="2204"/>
              <a:t>y</a:t>
            </a:r>
            <a:r>
              <a:rPr lang="en" sz="2204" baseline="-25000"/>
              <a:t>H</a:t>
            </a:r>
            <a:r>
              <a:rPr lang="en" sz="2204"/>
              <a:t>) + x</a:t>
            </a:r>
            <a:r>
              <a:rPr lang="en" sz="2204" baseline="-25000"/>
              <a:t>L</a:t>
            </a:r>
            <a:r>
              <a:rPr lang="en" sz="2204"/>
              <a:t>y</a:t>
            </a:r>
            <a:r>
              <a:rPr lang="en" sz="2204" baseline="-25000"/>
              <a:t>L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does this mean?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465863" y="135155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4 multiplications of n/2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96" name="Google Shape;96;p15"/>
          <p:cNvCxnSpPr>
            <a:stCxn id="95" idx="2"/>
          </p:cNvCxnSpPr>
          <p:nvPr/>
        </p:nvCxnSpPr>
        <p:spPr>
          <a:xfrm>
            <a:off x="2877849" y="2139356"/>
            <a:ext cx="656883" cy="1485673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5"/>
          <p:cNvCxnSpPr>
            <a:stCxn id="95" idx="2"/>
          </p:cNvCxnSpPr>
          <p:nvPr/>
        </p:nvCxnSpPr>
        <p:spPr>
          <a:xfrm>
            <a:off x="2877849" y="2139356"/>
            <a:ext cx="1963046" cy="1493937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5"/>
          <p:cNvCxnSpPr>
            <a:stCxn id="95" idx="2"/>
          </p:cNvCxnSpPr>
          <p:nvPr/>
        </p:nvCxnSpPr>
        <p:spPr>
          <a:xfrm>
            <a:off x="2877849" y="2139356"/>
            <a:ext cx="2764727" cy="150980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5"/>
          <p:cNvCxnSpPr>
            <a:stCxn id="95" idx="2"/>
          </p:cNvCxnSpPr>
          <p:nvPr/>
        </p:nvCxnSpPr>
        <p:spPr>
          <a:xfrm>
            <a:off x="2877849" y="2139356"/>
            <a:ext cx="3622278" cy="1493937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5089665" y="209648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3 additions of n-bit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1" name="Google Shape;101;p15"/>
          <p:cNvCxnSpPr>
            <a:stCxn id="100" idx="2"/>
          </p:cNvCxnSpPr>
          <p:nvPr/>
        </p:nvCxnSpPr>
        <p:spPr>
          <a:xfrm flipH="1">
            <a:off x="4103843" y="2884286"/>
            <a:ext cx="3397807" cy="68465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5"/>
          <p:cNvCxnSpPr/>
          <p:nvPr/>
        </p:nvCxnSpPr>
        <p:spPr>
          <a:xfrm flipH="1">
            <a:off x="5434139" y="2884286"/>
            <a:ext cx="2067512" cy="72498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5"/>
          <p:cNvCxnSpPr>
            <a:stCxn id="100" idx="2"/>
          </p:cNvCxnSpPr>
          <p:nvPr/>
        </p:nvCxnSpPr>
        <p:spPr>
          <a:xfrm flipH="1">
            <a:off x="6201769" y="2884286"/>
            <a:ext cx="1299881" cy="78680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4840895" y="4468309"/>
            <a:ext cx="4823973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 couple shifts of up to n positions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5" name="Google Shape;105;p15"/>
          <p:cNvCxnSpPr>
            <a:stCxn id="104" idx="0"/>
          </p:cNvCxnSpPr>
          <p:nvPr/>
        </p:nvCxnSpPr>
        <p:spPr>
          <a:xfrm rot="10800000">
            <a:off x="4640556" y="3945977"/>
            <a:ext cx="2612325" cy="52233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104" idx="0"/>
          </p:cNvCxnSpPr>
          <p:nvPr/>
        </p:nvCxnSpPr>
        <p:spPr>
          <a:xfrm rot="10800000">
            <a:off x="3446796" y="3913579"/>
            <a:ext cx="3806086" cy="55473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465862" y="5366275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Actually 16 multiplications of n/4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 rot="10800000">
            <a:off x="1427026" y="1998139"/>
            <a:ext cx="0" cy="336607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465862" y="6156138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Actually 64 multiplications of n/8 bit integers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 rot="10800000">
            <a:off x="1419036" y="5949105"/>
            <a:ext cx="0" cy="35274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465862" y="6772276"/>
            <a:ext cx="7083889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...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6434532" y="5366275"/>
            <a:ext cx="3044737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(plus additions/shifts)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434532" y="6155476"/>
            <a:ext cx="3044737" cy="7877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(plus additions/shifts)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520F9-373E-4FC6-BB91-131B01CE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53" y="363807"/>
            <a:ext cx="2664285" cy="17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96833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By reducing the number of recursive calls (subproblems), we can improve the runtime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x * y = 2</a:t>
            </a:r>
            <a:r>
              <a:rPr lang="en" baseline="30000">
                <a:solidFill>
                  <a:srgbClr val="002B5E"/>
                </a:solidFill>
              </a:rPr>
              <a:t>n</a:t>
            </a:r>
            <a:r>
              <a:rPr lang="en">
                <a:solidFill>
                  <a:srgbClr val="002B5E"/>
                </a:solidFill>
              </a:rPr>
              <a:t>x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 + 2</a:t>
            </a:r>
            <a:r>
              <a:rPr lang="en" baseline="30000">
                <a:solidFill>
                  <a:srgbClr val="002B5E"/>
                </a:solidFill>
              </a:rPr>
              <a:t>n/2</a:t>
            </a:r>
            <a:r>
              <a:rPr lang="en">
                <a:solidFill>
                  <a:srgbClr val="002B5E"/>
                </a:solidFill>
              </a:rPr>
              <a:t>(x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 + x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H</a:t>
            </a:r>
            <a:r>
              <a:rPr lang="en">
                <a:solidFill>
                  <a:srgbClr val="002B5E"/>
                </a:solidFill>
              </a:rPr>
              <a:t>) + x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r>
              <a:rPr lang="en">
                <a:solidFill>
                  <a:srgbClr val="002B5E"/>
                </a:solidFill>
              </a:rPr>
              <a:t>y</a:t>
            </a:r>
            <a:r>
              <a:rPr lang="en" baseline="-25000">
                <a:solidFill>
                  <a:srgbClr val="002B5E"/>
                </a:solidFill>
              </a:rPr>
              <a:t>L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Karatsuba’s algorithm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2241519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M1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3619585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M2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body" idx="1"/>
          </p:nvPr>
        </p:nvSpPr>
        <p:spPr>
          <a:xfrm>
            <a:off x="4492784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M3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5430062" y="3130713"/>
            <a:ext cx="628121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M4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504349" y="4202376"/>
            <a:ext cx="9068753" cy="265431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don’t actually need to do both M2 and M3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We just need the sum of M2 and M3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If we can find this sum using only 1 multiplication, we decrease the number of recursive calls and hence improve our runtime</a:t>
            </a: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5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M1 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; M2 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; M3 =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; M4 =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;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The sum of all of them can be expressed as a single mult: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M1 + M2 + M3 + M4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=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h </a:t>
            </a:r>
            <a:r>
              <a:rPr lang="en"/>
              <a:t>+ x</a:t>
            </a:r>
            <a:r>
              <a:rPr lang="en" baseline="-25000"/>
              <a:t>h</a:t>
            </a:r>
            <a:r>
              <a:rPr lang="en"/>
              <a:t>y</a:t>
            </a:r>
            <a:r>
              <a:rPr lang="en" baseline="-25000"/>
              <a:t>l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h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y</a:t>
            </a:r>
            <a:r>
              <a:rPr lang="en" baseline="-25000"/>
              <a:t>l</a:t>
            </a:r>
            <a:endParaRPr baseline="-25000"/>
          </a:p>
          <a:p>
            <a:pPr lvl="1">
              <a:lnSpc>
                <a:spcPct val="115000"/>
              </a:lnSpc>
            </a:pPr>
            <a:r>
              <a:rPr lang="en"/>
              <a:t>= (x</a:t>
            </a:r>
            <a:r>
              <a:rPr lang="en" baseline="-25000"/>
              <a:t>h</a:t>
            </a:r>
            <a:r>
              <a:rPr lang="en"/>
              <a:t> + x</a:t>
            </a:r>
            <a:r>
              <a:rPr lang="en" baseline="-25000"/>
              <a:t>l</a:t>
            </a:r>
            <a:r>
              <a:rPr lang="en"/>
              <a:t>) * (y</a:t>
            </a:r>
            <a:r>
              <a:rPr lang="en" baseline="-25000"/>
              <a:t>h</a:t>
            </a:r>
            <a:r>
              <a:rPr lang="en"/>
              <a:t> + y</a:t>
            </a:r>
            <a:r>
              <a:rPr lang="en" baseline="-25000"/>
              <a:t>l</a:t>
            </a:r>
            <a:r>
              <a:rPr lang="en"/>
              <a:t>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Lets call this single multiplication M5: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M5 = </a:t>
            </a:r>
            <a:r>
              <a:rPr lang="en" sz="2424"/>
              <a:t>(x</a:t>
            </a:r>
            <a:r>
              <a:rPr lang="en" sz="2424" baseline="-25000"/>
              <a:t>h</a:t>
            </a:r>
            <a:r>
              <a:rPr lang="en" sz="2424"/>
              <a:t> + x</a:t>
            </a:r>
            <a:r>
              <a:rPr lang="en" sz="2424" baseline="-25000"/>
              <a:t>l</a:t>
            </a:r>
            <a:r>
              <a:rPr lang="en" sz="2424"/>
              <a:t>) * (y</a:t>
            </a:r>
            <a:r>
              <a:rPr lang="en" sz="2424" baseline="-25000"/>
              <a:t>h</a:t>
            </a:r>
            <a:r>
              <a:rPr lang="en" sz="2424"/>
              <a:t> + y</a:t>
            </a:r>
            <a:r>
              <a:rPr lang="en" sz="2424" baseline="-25000"/>
              <a:t>l</a:t>
            </a:r>
            <a:r>
              <a:rPr lang="en" sz="2424"/>
              <a:t>) = M1 + M2 + M3 + M4</a:t>
            </a:r>
            <a:endParaRPr sz="2424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Hence, M5 - M1 - M4 = M2 + M3</a:t>
            </a:r>
            <a:endParaRPr sz="2424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So: </a:t>
            </a:r>
            <a:r>
              <a:rPr lang="en">
                <a:solidFill>
                  <a:srgbClr val="002B5E"/>
                </a:solidFill>
              </a:rPr>
              <a:t>x * y = 2</a:t>
            </a:r>
            <a:r>
              <a:rPr lang="en" baseline="30000">
                <a:solidFill>
                  <a:srgbClr val="002B5E"/>
                </a:solidFill>
              </a:rPr>
              <a:t>n</a:t>
            </a:r>
            <a:r>
              <a:rPr lang="en">
                <a:solidFill>
                  <a:srgbClr val="002B5E"/>
                </a:solidFill>
              </a:rPr>
              <a:t>M1 + 2</a:t>
            </a:r>
            <a:r>
              <a:rPr lang="en" baseline="30000">
                <a:solidFill>
                  <a:srgbClr val="002B5E"/>
                </a:solidFill>
              </a:rPr>
              <a:t>n/2</a:t>
            </a:r>
            <a:r>
              <a:rPr lang="en">
                <a:solidFill>
                  <a:srgbClr val="002B5E"/>
                </a:solidFill>
              </a:rPr>
              <a:t>(M5 - M1 - M4) + M4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>
                <a:solidFill>
                  <a:srgbClr val="002B5E"/>
                </a:solidFill>
              </a:rPr>
              <a:t>Only 3 multiplications required!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/>
              <a:t>At the cost of 2 more additions, and 2 subtractions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craziness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277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FCD2-C079-40A0-8398-D5A7BBA0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439C-B341-49FC-B1CE-CA8443EF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CBEE3-9B1B-4DEC-BDE6-1D1509A884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B2278-A394-43F2-97C6-7610DD692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7C182-6F0F-44D6-B5B9-5119B9CD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5" y="1066189"/>
            <a:ext cx="8934450" cy="59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504349" y="2444601"/>
            <a:ext cx="9068753" cy="4796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Can use a hybrid algorithm of grade school for large operands, Karatsuba’s algorithm for VERY large operands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Why are we still bothering with grade school at all?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Large integer multiplication in practice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927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The Schönhage–Strassen algorithm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Uses Fast Fourier transforms to achieve better asymptotic runtime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O(n log n log log n)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Fastest asymptotic runtime known from 197</a:t>
            </a:r>
            <a:r>
              <a:rPr lang="en" dirty="0"/>
              <a:t>1</a:t>
            </a:r>
            <a:r>
              <a:rPr lang="en" dirty="0">
                <a:solidFill>
                  <a:srgbClr val="002B5E"/>
                </a:solidFill>
              </a:rPr>
              <a:t>-2007</a:t>
            </a:r>
            <a:endParaRPr dirty="0">
              <a:solidFill>
                <a:srgbClr val="002B5E"/>
              </a:solidFill>
            </a:endParaRPr>
          </a:p>
          <a:p>
            <a:pPr lvl="3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Required n to be astronomical to achieve practical improvements to runtime</a:t>
            </a:r>
            <a:endParaRPr dirty="0">
              <a:solidFill>
                <a:srgbClr val="002B5E"/>
              </a:solidFill>
            </a:endParaRPr>
          </a:p>
          <a:p>
            <a:pPr lvl="4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Numbers beyond 2</a:t>
            </a:r>
            <a:r>
              <a:rPr lang="en" baseline="30000" dirty="0">
                <a:solidFill>
                  <a:srgbClr val="002B5E"/>
                </a:solidFill>
              </a:rPr>
              <a:t>2^15</a:t>
            </a:r>
            <a:r>
              <a:rPr lang="en" dirty="0">
                <a:solidFill>
                  <a:srgbClr val="002B5E"/>
                </a:solidFill>
              </a:rPr>
              <a:t> to 2</a:t>
            </a:r>
            <a:r>
              <a:rPr lang="en" baseline="30000" dirty="0">
                <a:solidFill>
                  <a:srgbClr val="002B5E"/>
                </a:solidFill>
              </a:rPr>
              <a:t>2^17</a:t>
            </a:r>
            <a:endParaRPr baseline="30000" dirty="0">
              <a:solidFill>
                <a:srgbClr val="002B5E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 err="1">
                <a:solidFill>
                  <a:srgbClr val="002B5E"/>
                </a:solidFill>
              </a:rPr>
              <a:t>Fürer</a:t>
            </a:r>
            <a:r>
              <a:rPr lang="en" dirty="0">
                <a:solidFill>
                  <a:srgbClr val="002B5E"/>
                </a:solidFill>
              </a:rPr>
              <a:t> was able to achieve even better asymptotic runtime in 2007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 log n 2</a:t>
            </a:r>
            <a:r>
              <a:rPr lang="en" baseline="30000" dirty="0">
                <a:solidFill>
                  <a:srgbClr val="002B5E"/>
                </a:solidFill>
              </a:rPr>
              <a:t>O(log^* n)</a:t>
            </a:r>
            <a:endParaRPr baseline="30000"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No practical difference for realistic values of n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Is this the best we can do?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A786F-0B34-442D-85B0-4F97B9A2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6" y="5362773"/>
            <a:ext cx="5244192" cy="20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7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09987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x</a:t>
            </a:r>
            <a:r>
              <a:rPr lang="en" baseline="30000"/>
              <a:t>y</a:t>
            </a:r>
            <a:endParaRPr baseline="30000"/>
          </a:p>
          <a:p>
            <a:pPr>
              <a:spcBef>
                <a:spcPts val="0"/>
              </a:spcBef>
            </a:pPr>
            <a:r>
              <a:rPr lang="en"/>
              <a:t>Can easily compute with a simple algorithm: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Exponentiation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567268" y="2621853"/>
            <a:ext cx="2942915" cy="203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y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0: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--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04349" y="4657958"/>
            <a:ext cx="9068753" cy="210652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4062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F6B86-C6CE-4782-8F08-4C71BDD7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79DC9-0BD2-4260-AEF8-83981D17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49E-8121-42D9-AF35-E0ECE9CBE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5B7E8-F873-4DF5-96BA-D9CA0CDB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192040"/>
            <a:ext cx="4127864" cy="6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15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7274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Runtime = # of iterations * cost to multiply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So how many iterations?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Single loop from 1 to y, so linear, right?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What is the size of our input?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n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The </a:t>
            </a:r>
            <a:r>
              <a:rPr lang="en" i="1" dirty="0"/>
              <a:t>bitlength</a:t>
            </a:r>
            <a:r>
              <a:rPr lang="en" dirty="0"/>
              <a:t> of y…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So, linear in the </a:t>
            </a:r>
            <a:r>
              <a:rPr lang="en" i="1" dirty="0"/>
              <a:t>value</a:t>
            </a:r>
            <a:r>
              <a:rPr lang="en" dirty="0"/>
              <a:t> of y…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But, increasing n by 1 doubles the number of iterations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 err="1"/>
              <a:t>Θ</a:t>
            </a:r>
            <a:r>
              <a:rPr lang="en" dirty="0"/>
              <a:t>(2</a:t>
            </a:r>
            <a:r>
              <a:rPr lang="en" baseline="30000" dirty="0"/>
              <a:t>n</a:t>
            </a:r>
            <a:r>
              <a:rPr lang="en" dirty="0"/>
              <a:t>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Exponential in the </a:t>
            </a:r>
            <a:r>
              <a:rPr lang="en" i="1" dirty="0"/>
              <a:t>bitlength</a:t>
            </a:r>
            <a:r>
              <a:rPr lang="en" dirty="0"/>
              <a:t> of y</a:t>
            </a:r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Just like with multiplication, let's consider large integers... </a:t>
            </a:r>
            <a:endParaRPr sz="2424"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7310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C1B9-CABD-4257-A795-C022EE1D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B51A-AF24-4B58-ABB2-710FB467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why is the max of the back edge the numerator of the forward edge?</a:t>
            </a:r>
          </a:p>
          <a:p>
            <a:r>
              <a:rPr lang="en-US" dirty="0"/>
              <a:t>How/why we are able to take the backwards paths whenever the graph was originally directed</a:t>
            </a:r>
          </a:p>
          <a:p>
            <a:r>
              <a:rPr lang="en-US" dirty="0"/>
              <a:t>Can any path from s to t be an augmenting path?</a:t>
            </a:r>
          </a:p>
          <a:p>
            <a:r>
              <a:rPr lang="en-US" dirty="0"/>
              <a:t>How are bottlenecks defined? Are they flow edges that saturate early?</a:t>
            </a:r>
          </a:p>
          <a:p>
            <a:r>
              <a:rPr lang="en-US" dirty="0"/>
              <a:t>Dijkstra algorithm but I will go over it by using past lectures</a:t>
            </a:r>
          </a:p>
          <a:p>
            <a:r>
              <a:rPr lang="en-US" dirty="0"/>
              <a:t>Flow was mostly clear but doing another example would be helpful</a:t>
            </a:r>
          </a:p>
          <a:p>
            <a:r>
              <a:rPr lang="en-US" dirty="0"/>
              <a:t>I was confused about how the runtime is calculated and what role maximum flow plays in it</a:t>
            </a:r>
          </a:p>
          <a:p>
            <a:r>
              <a:rPr lang="en-US" dirty="0"/>
              <a:t>Going over backwards paths one more time and showing how they reroute the existing data flow would be helpful</a:t>
            </a:r>
          </a:p>
          <a:p>
            <a:r>
              <a:rPr lang="en-US" dirty="0"/>
              <a:t>Edmonds Karp was most confusing.</a:t>
            </a:r>
          </a:p>
          <a:p>
            <a:r>
              <a:rPr lang="en-US" dirty="0"/>
              <a:t>the ford example with 2000 iterations was confusing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412A2-75B6-4A90-9C7A-A352B2B6C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FAD77-50A4-420A-9F9F-7A4D06B49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436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Assuming 512 bit operands, 2</a:t>
            </a:r>
            <a:r>
              <a:rPr lang="en" baseline="30000" dirty="0"/>
              <a:t>512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13407807929942597099574024998205846127479365820592393377723561443721764030073546976801874298166903427690031858186486050853753882811946569946433649006084096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2424" dirty="0"/>
              <a:t>Assuming we can do </a:t>
            </a:r>
            <a:r>
              <a:rPr lang="en" sz="2424" dirty="0" err="1"/>
              <a:t>mults</a:t>
            </a:r>
            <a:r>
              <a:rPr lang="en" sz="2424" dirty="0"/>
              <a:t> in 1 cycle…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Which we </a:t>
            </a:r>
            <a:r>
              <a:rPr lang="en" i="1" dirty="0"/>
              <a:t>can’t</a:t>
            </a:r>
            <a:r>
              <a:rPr lang="en" dirty="0"/>
              <a:t> as we learned last lecture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And further that these operations are completely parallelizable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16 4GHz cores = 64,000,000,000 cycles/second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(</a:t>
            </a:r>
            <a:r>
              <a:rPr lang="en" dirty="0">
                <a:solidFill>
                  <a:srgbClr val="002B5E"/>
                </a:solidFill>
              </a:rPr>
              <a:t>2</a:t>
            </a:r>
            <a:r>
              <a:rPr lang="en" baseline="30000" dirty="0">
                <a:solidFill>
                  <a:srgbClr val="002B5E"/>
                </a:solidFill>
              </a:rPr>
              <a:t>512 </a:t>
            </a:r>
            <a:r>
              <a:rPr lang="en" dirty="0">
                <a:solidFill>
                  <a:srgbClr val="002B5E"/>
                </a:solidFill>
              </a:rPr>
              <a:t>/ </a:t>
            </a:r>
            <a:r>
              <a:rPr lang="en" dirty="0"/>
              <a:t>6</a:t>
            </a:r>
            <a:r>
              <a:rPr lang="en" dirty="0">
                <a:solidFill>
                  <a:srgbClr val="002B5E"/>
                </a:solidFill>
              </a:rPr>
              <a:t>4000000000) / (3600 * 24 * 365) = 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/>
              <a:t>6.64</a:t>
            </a:r>
            <a:r>
              <a:rPr lang="en" dirty="0">
                <a:solidFill>
                  <a:srgbClr val="002B5E"/>
                </a:solidFill>
              </a:rPr>
              <a:t> * 10</a:t>
            </a:r>
            <a:r>
              <a:rPr lang="en" baseline="30000" dirty="0">
                <a:solidFill>
                  <a:srgbClr val="002B5E"/>
                </a:solidFill>
              </a:rPr>
              <a:t>1</a:t>
            </a:r>
            <a:r>
              <a:rPr lang="en" baseline="30000" dirty="0"/>
              <a:t>35</a:t>
            </a:r>
            <a:r>
              <a:rPr lang="en" dirty="0">
                <a:solidFill>
                  <a:srgbClr val="002B5E"/>
                </a:solidFill>
              </a:rPr>
              <a:t> years to compute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RIDICULOUSLY BAD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827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 how do we do better?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Let’s try divide and conquer!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x</a:t>
            </a:r>
            <a:r>
              <a:rPr lang="en" baseline="30000"/>
              <a:t>y</a:t>
            </a:r>
            <a:r>
              <a:rPr lang="en"/>
              <a:t> = (x</a:t>
            </a:r>
            <a:r>
              <a:rPr lang="en" baseline="30000"/>
              <a:t>(y/2)</a:t>
            </a:r>
            <a:r>
              <a:rPr lang="en"/>
              <a:t>)</a:t>
            </a:r>
            <a:r>
              <a:rPr lang="en" baseline="30000"/>
              <a:t>2</a:t>
            </a:r>
            <a:endParaRPr baseline="30000"/>
          </a:p>
          <a:p>
            <a:pPr lvl="1">
              <a:lnSpc>
                <a:spcPct val="200000"/>
              </a:lnSpc>
            </a:pPr>
            <a:r>
              <a:rPr lang="en"/>
              <a:t>When y is even, (</a:t>
            </a:r>
            <a:r>
              <a:rPr lang="en" sz="2424"/>
              <a:t>x</a:t>
            </a:r>
            <a:r>
              <a:rPr lang="en" sz="2424" baseline="30000"/>
              <a:t>(y/2)</a:t>
            </a:r>
            <a:r>
              <a:rPr lang="en" sz="2424"/>
              <a:t>)</a:t>
            </a:r>
            <a:r>
              <a:rPr lang="en" sz="2424" baseline="30000"/>
              <a:t>2</a:t>
            </a:r>
            <a:r>
              <a:rPr lang="en" sz="2424"/>
              <a:t> * x</a:t>
            </a:r>
            <a:r>
              <a:rPr lang="en" sz="2424" baseline="30000"/>
              <a:t> </a:t>
            </a:r>
            <a:r>
              <a:rPr lang="en" sz="2424"/>
              <a:t> when y is odd</a:t>
            </a:r>
            <a:endParaRPr sz="2424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a recursive approach: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When y is 1, x</a:t>
            </a:r>
            <a:r>
              <a:rPr lang="en" baseline="30000"/>
              <a:t>y</a:t>
            </a:r>
            <a:r>
              <a:rPr lang="en"/>
              <a:t> is x; when y is 0, x</a:t>
            </a:r>
            <a:r>
              <a:rPr lang="en" baseline="30000"/>
              <a:t>y</a:t>
            </a:r>
            <a:r>
              <a:rPr lang="en"/>
              <a:t> is 1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way too long to do exponentiations!</a:t>
            </a: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6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46844-6D85-4B3D-B830-28DDF3ABB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F9883-AFB3-424F-98E8-7D9B17FE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FB22-0AF4-476E-A8CF-E7928F991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32BCF-EB73-4F0E-88C7-12D424BA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77" y="1576894"/>
            <a:ext cx="8737713" cy="58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2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504349" y="2399585"/>
            <a:ext cx="9068753" cy="484149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need to do Θ((2</a:t>
            </a:r>
            <a:r>
              <a:rPr lang="en" baseline="30000"/>
              <a:t>(n-1)</a:t>
            </a:r>
            <a:r>
              <a:rPr lang="en"/>
              <a:t> * n)</a:t>
            </a:r>
            <a:r>
              <a:rPr lang="en" baseline="30000"/>
              <a:t>2</a:t>
            </a:r>
            <a:r>
              <a:rPr lang="en"/>
              <a:t>) work in just the root call!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Our runtime is dominated by multiplication time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Exponentiation quickly generates HUGE numbers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multiply them quickly becomes impractical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we need to do expensive mult in each call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37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go “top-down” in the recursive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Halve y until we reach the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Square base case result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Continue combining until we arrive at the solution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about a “bottom-up” approach?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our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Operate on it until we reach a solution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do better?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817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235477" y="2356471"/>
            <a:ext cx="4340607" cy="242256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ans</a:t>
            </a:r>
            <a:r>
              <a:rPr lang="en" sz="1983" baseline="30000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baseline="30000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bottom-up approach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504349" y="1441369"/>
            <a:ext cx="2974321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calculate x</a:t>
            </a:r>
            <a:r>
              <a:rPr lang="en" baseline="30000"/>
              <a:t>y</a:t>
            </a:r>
            <a:endParaRPr baseline="300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5859278" y="2444270"/>
            <a:ext cx="3974687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980000"/>
                </a:solidFill>
              </a:rPr>
              <a:t>From most to least significant</a:t>
            </a:r>
            <a:endParaRPr sz="1983">
              <a:solidFill>
                <a:srgbClr val="980000"/>
              </a:solidFill>
            </a:endParaRPr>
          </a:p>
        </p:txBody>
      </p:sp>
      <p:cxnSp>
        <p:nvCxnSpPr>
          <p:cNvPr id="123" name="Google Shape;123;p19"/>
          <p:cNvCxnSpPr>
            <a:stCxn id="122" idx="1"/>
          </p:cNvCxnSpPr>
          <p:nvPr/>
        </p:nvCxnSpPr>
        <p:spPr>
          <a:xfrm flipH="1">
            <a:off x="3791105" y="2830896"/>
            <a:ext cx="2068172" cy="20926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2220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exponentiation example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504349" y="1161884"/>
            <a:ext cx="9068753" cy="607129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Consider x</a:t>
            </a:r>
            <a:r>
              <a:rPr lang="en" baseline="30000"/>
              <a:t>y</a:t>
            </a:r>
            <a:r>
              <a:rPr lang="en"/>
              <a:t> where y is 43 (computing x</a:t>
            </a:r>
            <a:r>
              <a:rPr lang="en" baseline="30000"/>
              <a:t>43</a:t>
            </a:r>
            <a:r>
              <a:rPr lang="en"/>
              <a:t>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Iterate through the bits of y (43 in binary: 101011)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ans = 1</a:t>
            </a:r>
            <a:endParaRPr/>
          </a:p>
          <a:p>
            <a:pPr marL="0" indent="0">
              <a:buNone/>
            </a:pPr>
            <a:r>
              <a:rPr lang="en"/>
              <a:t>			ans = 1</a:t>
            </a:r>
            <a:r>
              <a:rPr lang="en" baseline="30000"/>
              <a:t>2</a:t>
            </a:r>
            <a:r>
              <a:rPr lang="en"/>
              <a:t>		= 1</a:t>
            </a:r>
            <a:endParaRPr/>
          </a:p>
          <a:p>
            <a:pPr marL="0" indent="0">
              <a:buNone/>
            </a:pPr>
            <a:r>
              <a:rPr lang="en"/>
              <a:t>			ans = 1 * x 	= x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2</a:t>
            </a:r>
            <a:endParaRPr baseline="30000"/>
          </a:p>
          <a:p>
            <a:pPr marL="0" indent="0">
              <a:buNone/>
            </a:pPr>
            <a:r>
              <a:rPr lang="en" baseline="30000"/>
              <a:t>			</a:t>
            </a:r>
            <a:r>
              <a:rPr lang="en"/>
              <a:t>ans = (x</a:t>
            </a:r>
            <a:r>
              <a:rPr lang="en" baseline="30000"/>
              <a:t>2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4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4</a:t>
            </a:r>
            <a:r>
              <a:rPr lang="en"/>
              <a:t> * x	= x</a:t>
            </a:r>
            <a:r>
              <a:rPr lang="en" baseline="30000"/>
              <a:t>5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5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10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10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20</a:t>
            </a:r>
            <a:endParaRPr baseline="30000"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20</a:t>
            </a:r>
            <a:r>
              <a:rPr lang="en"/>
              <a:t> * x 	= x</a:t>
            </a:r>
            <a:r>
              <a:rPr lang="en" baseline="30000"/>
              <a:t>21</a:t>
            </a:r>
            <a:endParaRPr/>
          </a:p>
          <a:p>
            <a:pPr marL="1007641" indent="503821">
              <a:buNone/>
            </a:pPr>
            <a:r>
              <a:rPr lang="en"/>
              <a:t>ans = (x</a:t>
            </a:r>
            <a:r>
              <a:rPr lang="en" baseline="30000"/>
              <a:t>21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42</a:t>
            </a:r>
            <a:endParaRPr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42</a:t>
            </a:r>
            <a:r>
              <a:rPr lang="en"/>
              <a:t> * x 	= x</a:t>
            </a:r>
            <a:r>
              <a:rPr lang="en" baseline="30000"/>
              <a:t>43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3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7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4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04349" y="2391432"/>
            <a:ext cx="9068753" cy="48494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Nope, still squaring ans everytime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We’ll have to live with huge output sizes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does, however, save us recursive call overhead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Practical savings in runtime 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Does this solve our problem with mult times?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005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C1B9-CABD-4257-A795-C022EE1D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DB51A-AF24-4B58-ABB2-710FB467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the max flow value is directly involved in the runtime of Ford-Fulkerson</a:t>
            </a:r>
          </a:p>
          <a:p>
            <a:r>
              <a:rPr lang="en-US" dirty="0" err="1"/>
              <a:t>djikstras</a:t>
            </a:r>
            <a:r>
              <a:rPr lang="en-US" dirty="0"/>
              <a:t> algorithm for shortest path explanation</a:t>
            </a:r>
          </a:p>
          <a:p>
            <a:r>
              <a:rPr lang="en-US" dirty="0"/>
              <a:t>The data flow problem</a:t>
            </a:r>
          </a:p>
          <a:p>
            <a:r>
              <a:rPr lang="en-US" dirty="0"/>
              <a:t>Residual graph</a:t>
            </a:r>
          </a:p>
          <a:p>
            <a:r>
              <a:rPr lang="en-US" dirty="0"/>
              <a:t>The concept of using back edges</a:t>
            </a:r>
          </a:p>
          <a:p>
            <a:r>
              <a:rPr lang="en-US" dirty="0"/>
              <a:t>Optimizing max flow through use of back edges</a:t>
            </a:r>
          </a:p>
          <a:p>
            <a:r>
              <a:rPr lang="en-US" dirty="0"/>
              <a:t>adding backwards edges</a:t>
            </a:r>
          </a:p>
          <a:p>
            <a:r>
              <a:rPr lang="en-US" dirty="0"/>
              <a:t>How backwards edges can help correct mistakes</a:t>
            </a:r>
          </a:p>
          <a:p>
            <a:r>
              <a:rPr lang="en-US" dirty="0"/>
              <a:t> I found it interesting how BFS can help find any augmenting path</a:t>
            </a:r>
          </a:p>
          <a:p>
            <a:r>
              <a:rPr lang="en-US" dirty="0"/>
              <a:t>The bottleneck problem in general was most interesting.</a:t>
            </a:r>
          </a:p>
          <a:p>
            <a:r>
              <a:rPr lang="en-US" dirty="0"/>
              <a:t>ford </a:t>
            </a:r>
            <a:r>
              <a:rPr lang="en-US" dirty="0" err="1"/>
              <a:t>fulkerson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412A2-75B6-4A90-9C7A-A352B2B6C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FAD77-50A4-420A-9F9F-7A4D06B49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35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78155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GCD(a, b)</a:t>
            </a:r>
            <a:endParaRPr/>
          </a:p>
          <a:p>
            <a:pPr lvl="1"/>
            <a:r>
              <a:rPr lang="en"/>
              <a:t>Largest int that evenly divides both a and b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Easiest approach:</a:t>
            </a:r>
            <a:endParaRPr/>
          </a:p>
          <a:p>
            <a:pPr lvl="1"/>
            <a:r>
              <a:rPr lang="en"/>
              <a:t>BRUTE FORCE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Greatest Common Divisor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099219" y="3246034"/>
            <a:ext cx="4903976" cy="142087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 = min(a, b)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while(a % i != 0 || b % i != 0):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i--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504349" y="4712560"/>
            <a:ext cx="9068753" cy="247083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Runtime?</a:t>
            </a:r>
            <a:endParaRPr/>
          </a:p>
          <a:p>
            <a:pPr lvl="1"/>
            <a:r>
              <a:rPr lang="en"/>
              <a:t>Θ(min(a, b))</a:t>
            </a:r>
            <a:endParaRPr/>
          </a:p>
          <a:p>
            <a:pPr lvl="1"/>
            <a:r>
              <a:rPr lang="en"/>
              <a:t>Linear!</a:t>
            </a:r>
            <a:endParaRPr/>
          </a:p>
          <a:p>
            <a:pPr lvl="2"/>
            <a:r>
              <a:rPr lang="en"/>
              <a:t>In </a:t>
            </a:r>
            <a:r>
              <a:rPr lang="en" i="1"/>
              <a:t>value</a:t>
            </a:r>
            <a:r>
              <a:rPr lang="en"/>
              <a:t> of min(a, b)...</a:t>
            </a:r>
            <a:endParaRPr/>
          </a:p>
          <a:p>
            <a:pPr lvl="1"/>
            <a:r>
              <a:rPr lang="en"/>
              <a:t>Exponential in n</a:t>
            </a:r>
            <a:endParaRPr/>
          </a:p>
          <a:p>
            <a:pPr lvl="2"/>
            <a:r>
              <a:rPr lang="en"/>
              <a:t>Assuming a, b are n-bit integers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945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4417678" cy="79407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GCD(a, b) = GCD(b, a % b)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Euclid’s algorithm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5502350" y="2228368"/>
            <a:ext cx="2117431" cy="4837197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502350" y="4948133"/>
            <a:ext cx="2117431" cy="2117431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5502350" y="2830702"/>
            <a:ext cx="2117431" cy="2117431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502352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6104687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6707022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7309357" y="2520278"/>
            <a:ext cx="310424" cy="310424"/>
          </a:xfrm>
          <a:prstGeom prst="rect">
            <a:avLst/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7309357" y="2228367"/>
            <a:ext cx="310424" cy="310424"/>
          </a:xfrm>
          <a:prstGeom prst="rect">
            <a:avLst/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4164699" y="2228368"/>
            <a:ext cx="1098552" cy="4837197"/>
            <a:chOff x="3778850" y="2019650"/>
            <a:chExt cx="996900" cy="4389600"/>
          </a:xfrm>
        </p:grpSpPr>
        <p:sp>
          <p:nvSpPr>
            <p:cNvPr id="163" name="Google Shape;163;p23"/>
            <p:cNvSpPr/>
            <p:nvPr/>
          </p:nvSpPr>
          <p:spPr>
            <a:xfrm>
              <a:off x="3778850" y="3983000"/>
              <a:ext cx="715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4494050" y="2019650"/>
              <a:ext cx="281700" cy="43896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23"/>
          <p:cNvGrpSpPr/>
          <p:nvPr/>
        </p:nvGrpSpPr>
        <p:grpSpPr>
          <a:xfrm>
            <a:off x="5517888" y="1206210"/>
            <a:ext cx="2101893" cy="889371"/>
            <a:chOff x="5006825" y="1092075"/>
            <a:chExt cx="1907400" cy="807075"/>
          </a:xfrm>
        </p:grpSpPr>
        <p:sp>
          <p:nvSpPr>
            <p:cNvPr id="166" name="Google Shape;166;p23"/>
            <p:cNvSpPr/>
            <p:nvPr/>
          </p:nvSpPr>
          <p:spPr>
            <a:xfrm rot="5400000">
              <a:off x="5819675" y="804600"/>
              <a:ext cx="281700" cy="19074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5602925" y="1092075"/>
              <a:ext cx="715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68" name="Google Shape;168;p23"/>
          <p:cNvGrpSpPr/>
          <p:nvPr/>
        </p:nvGrpSpPr>
        <p:grpSpPr>
          <a:xfrm>
            <a:off x="7732596" y="2228368"/>
            <a:ext cx="1840479" cy="602335"/>
            <a:chOff x="7016600" y="2019650"/>
            <a:chExt cx="1670175" cy="546600"/>
          </a:xfrm>
        </p:grpSpPr>
        <p:sp>
          <p:nvSpPr>
            <p:cNvPr id="169" name="Google Shape;169;p23"/>
            <p:cNvSpPr/>
            <p:nvPr/>
          </p:nvSpPr>
          <p:spPr>
            <a:xfrm rot="10800000">
              <a:off x="7016600" y="2019650"/>
              <a:ext cx="281700" cy="5466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400675" y="2061500"/>
              <a:ext cx="1286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 % 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200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GCD(30, 24)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GCD(24, 30 % 24)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= GCD(24, 6)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GCD(6, 24 % 6)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= GCD(6, 0)...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case!  Overall GCD is 6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Euclidean example 1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7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= GCD(99, 78)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99 = 78 * 1 + 21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GCD(78, 21)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78 = 21 * 3 + 15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GCD(21, 15)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21 = 15 * 1 + 6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 (15, 6)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15 = 6 * 2 + 3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GCD(6, 3)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6 = 3 * 2 + 0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3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Euclidean example 2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14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504349" y="2707338"/>
            <a:ext cx="9068753" cy="45333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Tricky to analyze, has been shown to be linear in n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Where, again, n is the number of bits in the input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Euclid’s algorithm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34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 addition to the GCD, the Extended Euclidean algorithm (XGCD) produces values x and y such that: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Examples:</a:t>
            </a:r>
            <a:endParaRPr/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GCD(30,24) = 6 = 30 * 1 + 24 * -1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GCD(99,78) = 3 = 99 * -11 + 78 * 14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Can be done in the same linear runtime!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Extended Euclidean algorithm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251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C58A-FE9C-4C80-8178-B3F5C6A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E2EC-86E6-4BD0-8372-7CF560F7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177FA-5BEB-406B-ABF4-3256BD014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AB5C-C8C6-4124-97C9-615F97822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E1B6C-97A2-4D84-9FC8-8A51B931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" y="942079"/>
            <a:ext cx="9032421" cy="6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78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E439-E664-4CA9-83CE-CE11C9F6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84B0-DA9A-4487-87F0-357B8D3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A427-6D06-47F4-979D-E3AED24001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CC47-7378-480D-99E8-76E837E55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A28DA-4DFF-4C4E-9DB5-2D6A58D6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5" y="911585"/>
            <a:ext cx="9136924" cy="60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0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8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4B91-E48B-451C-9281-FE0D662C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 of the Day: Finding Network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744E-EFE2-4384-BEF3-FF4CE9EB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 that we want to send a large file from point A to point B over a computer network as fast as possible over multiple network links if needed</a:t>
            </a:r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computer network</a:t>
            </a:r>
          </a:p>
          <a:p>
            <a:pPr lvl="2"/>
            <a:r>
              <a:rPr lang="en-US" dirty="0"/>
              <a:t>Network nodes and links</a:t>
            </a:r>
          </a:p>
          <a:p>
            <a:pPr lvl="2"/>
            <a:r>
              <a:rPr lang="en-US" dirty="0"/>
              <a:t>Links are labeled by link capacity in Mbps</a:t>
            </a:r>
          </a:p>
          <a:p>
            <a:pPr lvl="1"/>
            <a:r>
              <a:rPr lang="en-US" dirty="0"/>
              <a:t>Starting node and destination node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The maximum network speed possible for sending a file from source to destination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33B5-7ADB-4B3F-83A4-4B1FD693E3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1916-7ECE-4E17-ACA1-097328B8A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12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Edmonds-Karp only uses BFS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Used to find spanning trees and shortest paths for </a:t>
            </a:r>
            <a:r>
              <a:rPr lang="en" i="1"/>
              <a:t>unweighted</a:t>
            </a:r>
            <a:r>
              <a:rPr lang="en"/>
              <a:t> graphs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Why do we not use some measure of priority to find augmenting paths?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our flow graph is weighted...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4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D850-58A3-42F8-A217-CA095588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5AC4-56E8-4F6B-9A3E-AB98B91D4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D4CE3-01E5-48D2-BDBA-163C095682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9331E-D78D-4FFF-82A3-FBC7AB8DC4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ACFC3-BB2F-413E-A451-CB0215BA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6" y="1044390"/>
            <a:ext cx="8209461" cy="54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B515-37F8-4155-9884-343BCC9D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46CF-0303-414E-9187-2CB6D3F0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ED762-AB3A-4BE6-B9B0-4F346B04F0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DFCC-202E-4D21-9C11-123CA25B5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70082-EEB4-49D5-8FE3-7620E383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26" y="1221377"/>
            <a:ext cx="8535198" cy="5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1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3123</Words>
  <Application>Microsoft Macintosh PowerPoint</Application>
  <PresentationFormat>Custom</PresentationFormat>
  <Paragraphs>517</Paragraphs>
  <Slides>58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58</vt:i4>
      </vt:variant>
    </vt:vector>
  </HeadingPairs>
  <TitlesOfParts>
    <vt:vector size="75" baseType="lpstr">
      <vt:lpstr>Acumin Pro ExtraCondensed</vt:lpstr>
      <vt:lpstr>Acumin Pro Medium</vt:lpstr>
      <vt:lpstr>Arial</vt:lpstr>
      <vt:lpstr>Calibri</vt:lpstr>
      <vt:lpstr>Calibri Light</vt:lpstr>
      <vt:lpstr>Cambria Math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2_Pitt_minimal</vt:lpstr>
      <vt:lpstr>3_Pitt_minimal</vt:lpstr>
      <vt:lpstr>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Problem of the Day: Finding Network Bottlenecks</vt:lpstr>
      <vt:lpstr>But our flow graph is weighted...</vt:lpstr>
      <vt:lpstr>PFS Example 1</vt:lpstr>
      <vt:lpstr>PFS Example 2</vt:lpstr>
      <vt:lpstr>Flow edge implementation</vt:lpstr>
      <vt:lpstr>FlowEdge.java</vt:lpstr>
      <vt:lpstr>BFS search for an augmenting path (pseudocode)</vt:lpstr>
      <vt:lpstr>Value of maxflow</vt:lpstr>
      <vt:lpstr>Follow-up Problem</vt:lpstr>
      <vt:lpstr>Let's separate the graph</vt:lpstr>
      <vt:lpstr>How do we find the min st-cut?</vt:lpstr>
      <vt:lpstr>Min cut example</vt:lpstr>
      <vt:lpstr>Max flow == min cut</vt:lpstr>
      <vt:lpstr>Determining a minimum st-cut</vt:lpstr>
      <vt:lpstr>Determining the min cut</vt:lpstr>
      <vt:lpstr>Max flow / min cut on unweighted graphs</vt:lpstr>
      <vt:lpstr>Min st-cut Example 1</vt:lpstr>
      <vt:lpstr>Min st-cut Example 2</vt:lpstr>
      <vt:lpstr>Unweighted network flow</vt:lpstr>
      <vt:lpstr>Graph Algorithms Runtime</vt:lpstr>
      <vt:lpstr>Problem of the Day: Integer multiplication</vt:lpstr>
      <vt:lpstr>Yeah, but the processor has a MUL instruction</vt:lpstr>
      <vt:lpstr>Gradeschool algorithm on binary numbers</vt:lpstr>
      <vt:lpstr>OK, I’m guessing we all knew that...</vt:lpstr>
      <vt:lpstr>How can we improve our runtime?</vt:lpstr>
      <vt:lpstr>So what does this mean?</vt:lpstr>
      <vt:lpstr>Karatsuba’s algorithm</vt:lpstr>
      <vt:lpstr>Karatsuba craziness</vt:lpstr>
      <vt:lpstr>Karatsuba Example</vt:lpstr>
      <vt:lpstr>Large integer multiplication in practice</vt:lpstr>
      <vt:lpstr>Is this the best we can do?</vt:lpstr>
      <vt:lpstr>Exponentiation</vt:lpstr>
      <vt:lpstr>Runtime Analysis</vt:lpstr>
      <vt:lpstr>Just like with multiplication, let's consider large integers... </vt:lpstr>
      <vt:lpstr>This is RIDICULOUSLY BAD</vt:lpstr>
      <vt:lpstr>This is way too long to do exponentiations!</vt:lpstr>
      <vt:lpstr>Runtime Analysis</vt:lpstr>
      <vt:lpstr>But we need to do expensive mult in each call</vt:lpstr>
      <vt:lpstr>Can we do better?</vt:lpstr>
      <vt:lpstr>A bottom-up approach</vt:lpstr>
      <vt:lpstr>Bottom-up exponentiation example</vt:lpstr>
      <vt:lpstr>Bottom-up Exponentiation Example 1</vt:lpstr>
      <vt:lpstr>Bottom-up Exponentiation Example 2</vt:lpstr>
      <vt:lpstr>Does this solve our problem with mult times?</vt:lpstr>
      <vt:lpstr>Greatest Common Divisor</vt:lpstr>
      <vt:lpstr>Euclid’s algorithm</vt:lpstr>
      <vt:lpstr>Euclidean example 1</vt:lpstr>
      <vt:lpstr>Euclidean example 2</vt:lpstr>
      <vt:lpstr>Analysis of Euclid’s algorithm</vt:lpstr>
      <vt:lpstr>Extended Euclidean algorithm</vt:lpstr>
      <vt:lpstr>GCD/XGCD Example 1</vt:lpstr>
      <vt:lpstr>GCD/XGCD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2022-04-06T17:07:37Z</dcterms:modified>
</cp:coreProperties>
</file>